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0"/>
  </p:notesMasterIdLst>
  <p:handoutMasterIdLst>
    <p:handoutMasterId r:id="rId31"/>
  </p:handoutMasterIdLst>
  <p:sldIdLst>
    <p:sldId id="263" r:id="rId2"/>
    <p:sldId id="311" r:id="rId3"/>
    <p:sldId id="312" r:id="rId4"/>
    <p:sldId id="286" r:id="rId5"/>
    <p:sldId id="257" r:id="rId6"/>
    <p:sldId id="282" r:id="rId7"/>
    <p:sldId id="288" r:id="rId8"/>
    <p:sldId id="281" r:id="rId9"/>
    <p:sldId id="313" r:id="rId10"/>
    <p:sldId id="285" r:id="rId11"/>
    <p:sldId id="310" r:id="rId12"/>
    <p:sldId id="289" r:id="rId13"/>
    <p:sldId id="314" r:id="rId14"/>
    <p:sldId id="292" r:id="rId15"/>
    <p:sldId id="303" r:id="rId16"/>
    <p:sldId id="315" r:id="rId17"/>
    <p:sldId id="290" r:id="rId18"/>
    <p:sldId id="304" r:id="rId19"/>
    <p:sldId id="316" r:id="rId20"/>
    <p:sldId id="284" r:id="rId21"/>
    <p:sldId id="305" r:id="rId22"/>
    <p:sldId id="306" r:id="rId23"/>
    <p:sldId id="317" r:id="rId24"/>
    <p:sldId id="283" r:id="rId25"/>
    <p:sldId id="309" r:id="rId26"/>
    <p:sldId id="291" r:id="rId27"/>
    <p:sldId id="318" r:id="rId28"/>
    <p:sldId id="319" r:id="rId29"/>
  </p:sldIdLst>
  <p:sldSz cx="9144000" cy="6858000" type="screen4x3"/>
  <p:notesSz cx="6858000" cy="9144000"/>
  <p:defaultTextStyle>
    <a:defPPr>
      <a:defRPr lang="it-IT"/>
    </a:defPPr>
    <a:lvl1pPr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6778"/>
    <a:srgbClr val="AAC9B6"/>
    <a:srgbClr val="822433"/>
    <a:srgbClr val="830022"/>
    <a:srgbClr val="790022"/>
    <a:srgbClr val="7836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D035C8-6334-4CA8-94DF-0A3EC5332511}" v="7020" dt="2022-02-18T04:14:01.129"/>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50" autoAdjust="0"/>
    <p:restoredTop sz="78333" autoAdjust="0"/>
  </p:normalViewPr>
  <p:slideViewPr>
    <p:cSldViewPr>
      <p:cViewPr varScale="1">
        <p:scale>
          <a:sx n="86" d="100"/>
          <a:sy n="86" d="100"/>
        </p:scale>
        <p:origin x="1742" y="58"/>
      </p:cViewPr>
      <p:guideLst>
        <p:guide orient="horz" pos="2160"/>
        <p:guide pos="2880"/>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0" d="100"/>
          <a:sy n="110" d="100"/>
        </p:scale>
        <p:origin x="-168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9C469B4F-D4C0-4FF7-9F13-F7F3CC245167}"/>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it-IT" altLang="it-IT"/>
          </a:p>
        </p:txBody>
      </p:sp>
      <p:sp>
        <p:nvSpPr>
          <p:cNvPr id="3075" name="Rectangle 3">
            <a:extLst>
              <a:ext uri="{FF2B5EF4-FFF2-40B4-BE49-F238E27FC236}">
                <a16:creationId xmlns:a16="http://schemas.microsoft.com/office/drawing/2014/main" id="{5962BDAC-059F-43D0-907F-B142F29D9588}"/>
              </a:ext>
            </a:extLst>
          </p:cNvPr>
          <p:cNvSpPr>
            <a:spLocks noGrp="1" noChangeArrowheads="1"/>
          </p:cNvSpPr>
          <p:nvPr>
            <p:ph type="dt" sz="quarter"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it-IT" altLang="it-IT"/>
          </a:p>
        </p:txBody>
      </p:sp>
      <p:sp>
        <p:nvSpPr>
          <p:cNvPr id="3076" name="Rectangle 4">
            <a:extLst>
              <a:ext uri="{FF2B5EF4-FFF2-40B4-BE49-F238E27FC236}">
                <a16:creationId xmlns:a16="http://schemas.microsoft.com/office/drawing/2014/main" id="{86667AB0-4B44-4F10-88CF-03073027DE6E}"/>
              </a:ext>
            </a:extLst>
          </p:cNvPr>
          <p:cNvSpPr>
            <a:spLocks noGrp="1" noChangeArrowheads="1"/>
          </p:cNvSpPr>
          <p:nvPr>
            <p:ph type="ftr" sz="quarter" idx="2"/>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it-IT" altLang="it-IT"/>
          </a:p>
        </p:txBody>
      </p:sp>
      <p:sp>
        <p:nvSpPr>
          <p:cNvPr id="3077" name="Rectangle 5">
            <a:extLst>
              <a:ext uri="{FF2B5EF4-FFF2-40B4-BE49-F238E27FC236}">
                <a16:creationId xmlns:a16="http://schemas.microsoft.com/office/drawing/2014/main" id="{ED966B4C-8409-47F5-87EE-82B55757179B}"/>
              </a:ext>
            </a:extLst>
          </p:cNvPr>
          <p:cNvSpPr>
            <a:spLocks noGrp="1" noChangeArrowheads="1"/>
          </p:cNvSpPr>
          <p:nvPr>
            <p:ph type="sldNum" sz="quarter" idx="3"/>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pPr>
              <a:defRPr/>
            </a:pPr>
            <a:fld id="{3D875BE5-45C8-4FD9-9298-3CC502567032}" type="slidenum">
              <a:rPr lang="it-IT" altLang="it-IT"/>
              <a:pPr>
                <a:defRPr/>
              </a:pPr>
              <a:t>‹N›</a:t>
            </a:fld>
            <a:endParaRPr lang="it-IT"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C380340-3E20-4691-B896-DAF876771460}"/>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it-IT" altLang="it-IT"/>
          </a:p>
        </p:txBody>
      </p:sp>
      <p:sp>
        <p:nvSpPr>
          <p:cNvPr id="5123" name="Rectangle 3">
            <a:extLst>
              <a:ext uri="{FF2B5EF4-FFF2-40B4-BE49-F238E27FC236}">
                <a16:creationId xmlns:a16="http://schemas.microsoft.com/office/drawing/2014/main" id="{9B73D8CA-1C39-4D8A-A9D2-FD8C3A3D9034}"/>
              </a:ext>
            </a:extLst>
          </p:cNvPr>
          <p:cNvSpPr>
            <a:spLocks noGrp="1" noChangeArrowheads="1"/>
          </p:cNvSpPr>
          <p:nvPr>
            <p:ph type="dt"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it-IT" altLang="it-IT"/>
          </a:p>
        </p:txBody>
      </p:sp>
      <p:sp>
        <p:nvSpPr>
          <p:cNvPr id="2052" name="Rectangle 4">
            <a:extLst>
              <a:ext uri="{FF2B5EF4-FFF2-40B4-BE49-F238E27FC236}">
                <a16:creationId xmlns:a16="http://schemas.microsoft.com/office/drawing/2014/main" id="{E93C5456-878B-418B-8480-1145FBD24BDD}"/>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7631CCAB-08ED-41BD-A2A9-C28EA0EFBB3C}"/>
              </a:ext>
            </a:extLst>
          </p:cNvPr>
          <p:cNvSpPr>
            <a:spLocks noGrp="1" noChangeArrowheads="1"/>
          </p:cNvSpPr>
          <p:nvPr>
            <p:ph type="body" sz="quarter" idx="3"/>
          </p:nvPr>
        </p:nvSpPr>
        <p:spPr bwMode="auto">
          <a:xfrm>
            <a:off x="914400" y="4343400"/>
            <a:ext cx="5029200" cy="411480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it-IT" altLang="it-IT" noProof="0"/>
              <a:t>Fare clic per modificare gli stili del testo dello schema</a:t>
            </a:r>
          </a:p>
          <a:p>
            <a:pPr lvl="1"/>
            <a:r>
              <a:rPr lang="it-IT" altLang="it-IT" noProof="0"/>
              <a:t>Secondo livello</a:t>
            </a:r>
          </a:p>
          <a:p>
            <a:pPr lvl="2"/>
            <a:r>
              <a:rPr lang="it-IT" altLang="it-IT" noProof="0"/>
              <a:t>Terzo livello</a:t>
            </a:r>
          </a:p>
          <a:p>
            <a:pPr lvl="3"/>
            <a:r>
              <a:rPr lang="it-IT" altLang="it-IT" noProof="0"/>
              <a:t>Quarto livello</a:t>
            </a:r>
          </a:p>
          <a:p>
            <a:pPr lvl="4"/>
            <a:r>
              <a:rPr lang="it-IT" altLang="it-IT" noProof="0"/>
              <a:t>Quinto livello</a:t>
            </a:r>
          </a:p>
        </p:txBody>
      </p:sp>
      <p:sp>
        <p:nvSpPr>
          <p:cNvPr id="5126" name="Rectangle 6">
            <a:extLst>
              <a:ext uri="{FF2B5EF4-FFF2-40B4-BE49-F238E27FC236}">
                <a16:creationId xmlns:a16="http://schemas.microsoft.com/office/drawing/2014/main" id="{8729060C-909B-48CA-A5C2-70E66A19065C}"/>
              </a:ext>
            </a:extLst>
          </p:cNvPr>
          <p:cNvSpPr>
            <a:spLocks noGrp="1" noChangeArrowheads="1"/>
          </p:cNvSpPr>
          <p:nvPr>
            <p:ph type="ftr" sz="quarter" idx="4"/>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it-IT" altLang="it-IT"/>
          </a:p>
        </p:txBody>
      </p:sp>
      <p:sp>
        <p:nvSpPr>
          <p:cNvPr id="5127" name="Rectangle 7">
            <a:extLst>
              <a:ext uri="{FF2B5EF4-FFF2-40B4-BE49-F238E27FC236}">
                <a16:creationId xmlns:a16="http://schemas.microsoft.com/office/drawing/2014/main" id="{8CDC4E38-CDCB-4610-B0BD-E2F14BF57B47}"/>
              </a:ext>
            </a:extLst>
          </p:cNvPr>
          <p:cNvSpPr>
            <a:spLocks noGrp="1" noChangeArrowheads="1"/>
          </p:cNvSpPr>
          <p:nvPr>
            <p:ph type="sldNum" sz="quarter" idx="5"/>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pPr>
              <a:defRPr/>
            </a:pPr>
            <a:fld id="{34E041E1-E52E-4CF7-821E-431F1D6E0A66}"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0AF69791-D3C6-4811-84A7-9584D85CB45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8171A21-2D4E-45B8-AEE2-3D3DBC4ADB5E}" type="slidenum">
              <a:rPr lang="it-IT" altLang="it-IT" sz="1200" smtClean="0">
                <a:solidFill>
                  <a:schemeClr val="tx1"/>
                </a:solidFill>
              </a:rPr>
              <a:pPr/>
              <a:t>1</a:t>
            </a:fld>
            <a:endParaRPr lang="it-IT" altLang="it-IT" sz="1200">
              <a:solidFill>
                <a:schemeClr val="tx1"/>
              </a:solidFill>
            </a:endParaRPr>
          </a:p>
        </p:txBody>
      </p:sp>
      <p:sp>
        <p:nvSpPr>
          <p:cNvPr id="5123" name="Rectangle 2">
            <a:extLst>
              <a:ext uri="{FF2B5EF4-FFF2-40B4-BE49-F238E27FC236}">
                <a16:creationId xmlns:a16="http://schemas.microsoft.com/office/drawing/2014/main" id="{1CE8DC3F-4512-4DA5-85C1-0DFCEC44804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C0DBB1A7-82A6-439F-BEC7-07E1E27825F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9C5225DB-8A14-4AD1-9574-92865279EDA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793A64A9-02C7-4E63-B818-849A3A908A24}" type="slidenum">
              <a:rPr lang="it-IT" altLang="it-IT" sz="1200" smtClean="0">
                <a:solidFill>
                  <a:schemeClr val="tx1"/>
                </a:solidFill>
              </a:rPr>
              <a:pPr/>
              <a:t>14</a:t>
            </a:fld>
            <a:endParaRPr lang="it-IT" altLang="it-IT" sz="1200">
              <a:solidFill>
                <a:schemeClr val="tx1"/>
              </a:solidFill>
            </a:endParaRPr>
          </a:p>
        </p:txBody>
      </p:sp>
      <p:sp>
        <p:nvSpPr>
          <p:cNvPr id="29699" name="Rectangle 2">
            <a:extLst>
              <a:ext uri="{FF2B5EF4-FFF2-40B4-BE49-F238E27FC236}">
                <a16:creationId xmlns:a16="http://schemas.microsoft.com/office/drawing/2014/main" id="{64A3CD9F-0D15-4E00-8BBA-8635ACCA144D}"/>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EEF5DF36-42F4-40C3-B303-AE44A1CBCF6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194F2A54-99BC-4D5D-9C6F-1D5BB7DD1DA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1DEBD18-2F49-4B16-BF46-81EA5AD9CD40}" type="slidenum">
              <a:rPr lang="it-IT" altLang="it-IT" sz="1200" smtClean="0">
                <a:solidFill>
                  <a:schemeClr val="tx1"/>
                </a:solidFill>
              </a:rPr>
              <a:pPr/>
              <a:t>15</a:t>
            </a:fld>
            <a:endParaRPr lang="it-IT" altLang="it-IT" sz="1200">
              <a:solidFill>
                <a:schemeClr val="tx1"/>
              </a:solidFill>
            </a:endParaRPr>
          </a:p>
        </p:txBody>
      </p:sp>
      <p:sp>
        <p:nvSpPr>
          <p:cNvPr id="33795" name="Rectangle 2">
            <a:extLst>
              <a:ext uri="{FF2B5EF4-FFF2-40B4-BE49-F238E27FC236}">
                <a16:creationId xmlns:a16="http://schemas.microsoft.com/office/drawing/2014/main" id="{E7242BE9-594A-4EFF-9670-2616D7A78FE4}"/>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940616C7-7134-431B-BD34-A5169E8D113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70080EED-DA0B-447F-82DA-43F630CEBD3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80C4491D-6A83-494C-8A7D-B25311A29918}" type="slidenum">
              <a:rPr lang="it-IT" altLang="it-IT" sz="1200" smtClean="0">
                <a:solidFill>
                  <a:schemeClr val="tx1"/>
                </a:solidFill>
              </a:rPr>
              <a:pPr/>
              <a:t>17</a:t>
            </a:fld>
            <a:endParaRPr lang="it-IT" altLang="it-IT" sz="1200">
              <a:solidFill>
                <a:schemeClr val="tx1"/>
              </a:solidFill>
            </a:endParaRPr>
          </a:p>
        </p:txBody>
      </p:sp>
      <p:sp>
        <p:nvSpPr>
          <p:cNvPr id="23555" name="Rectangle 2">
            <a:extLst>
              <a:ext uri="{FF2B5EF4-FFF2-40B4-BE49-F238E27FC236}">
                <a16:creationId xmlns:a16="http://schemas.microsoft.com/office/drawing/2014/main" id="{7797D276-E7E0-4B8A-8DFB-4E75F77D6BA0}"/>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E8FE0657-E026-4F40-9B33-5D5D54164B5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C58FF8B1-A111-4D67-BEFD-766CBB276BD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85D4BBC5-F925-4E42-82AE-B851D75E3F47}" type="slidenum">
              <a:rPr lang="it-IT" altLang="it-IT" sz="1200" smtClean="0">
                <a:solidFill>
                  <a:schemeClr val="tx1"/>
                </a:solidFill>
              </a:rPr>
              <a:pPr/>
              <a:t>18</a:t>
            </a:fld>
            <a:endParaRPr lang="it-IT" altLang="it-IT" sz="1200">
              <a:solidFill>
                <a:schemeClr val="tx1"/>
              </a:solidFill>
            </a:endParaRPr>
          </a:p>
        </p:txBody>
      </p:sp>
      <p:sp>
        <p:nvSpPr>
          <p:cNvPr id="39939" name="Rectangle 2">
            <a:extLst>
              <a:ext uri="{FF2B5EF4-FFF2-40B4-BE49-F238E27FC236}">
                <a16:creationId xmlns:a16="http://schemas.microsoft.com/office/drawing/2014/main" id="{EFA90E5E-45FF-4078-8F59-36F86498714E}"/>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C6887FD8-8F0B-4F1A-9DC2-753553A3545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F427AD8E-4352-4766-82B7-C40C2C2810D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BC4C608C-F054-42E3-BD07-938BB7FBC2EE}" type="slidenum">
              <a:rPr lang="it-IT" altLang="it-IT" sz="1200" smtClean="0">
                <a:solidFill>
                  <a:schemeClr val="tx1"/>
                </a:solidFill>
              </a:rPr>
              <a:pPr/>
              <a:t>20</a:t>
            </a:fld>
            <a:endParaRPr lang="it-IT" altLang="it-IT" sz="1200">
              <a:solidFill>
                <a:schemeClr val="tx1"/>
              </a:solidFill>
            </a:endParaRPr>
          </a:p>
        </p:txBody>
      </p:sp>
      <p:sp>
        <p:nvSpPr>
          <p:cNvPr id="19459" name="Rectangle 2">
            <a:extLst>
              <a:ext uri="{FF2B5EF4-FFF2-40B4-BE49-F238E27FC236}">
                <a16:creationId xmlns:a16="http://schemas.microsoft.com/office/drawing/2014/main" id="{092F939F-E79E-4BC0-958B-C7BC99CF1FF9}"/>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31E3965A-A3E8-4650-A4C8-0D5A4EAF2F4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802CBBA1-DA5E-4E94-AECE-1556B2FD1EE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2018E842-DEAC-4FDD-9427-EF8F271690A6}" type="slidenum">
              <a:rPr lang="it-IT" altLang="it-IT" sz="1200" smtClean="0">
                <a:solidFill>
                  <a:schemeClr val="tx1"/>
                </a:solidFill>
              </a:rPr>
              <a:pPr/>
              <a:t>21</a:t>
            </a:fld>
            <a:endParaRPr lang="it-IT" altLang="it-IT" sz="1200">
              <a:solidFill>
                <a:schemeClr val="tx1"/>
              </a:solidFill>
            </a:endParaRPr>
          </a:p>
        </p:txBody>
      </p:sp>
      <p:sp>
        <p:nvSpPr>
          <p:cNvPr id="44035" name="Rectangle 2">
            <a:extLst>
              <a:ext uri="{FF2B5EF4-FFF2-40B4-BE49-F238E27FC236}">
                <a16:creationId xmlns:a16="http://schemas.microsoft.com/office/drawing/2014/main" id="{F2B136FE-91DA-4F3D-BBF9-4B60F0059FDF}"/>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4D93452-21D6-4794-B3D2-21902D8AC8A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F5ECDD3E-6121-4A4E-A51C-9E9B0D5F2D2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D1B3021-9840-4B00-8191-30D704047D58}" type="slidenum">
              <a:rPr lang="it-IT" altLang="it-IT" sz="1200" smtClean="0">
                <a:solidFill>
                  <a:schemeClr val="tx1"/>
                </a:solidFill>
              </a:rPr>
              <a:pPr/>
              <a:t>22</a:t>
            </a:fld>
            <a:endParaRPr lang="it-IT" altLang="it-IT" sz="1200">
              <a:solidFill>
                <a:schemeClr val="tx1"/>
              </a:solidFill>
            </a:endParaRPr>
          </a:p>
        </p:txBody>
      </p:sp>
      <p:sp>
        <p:nvSpPr>
          <p:cNvPr id="50179" name="Rectangle 2">
            <a:extLst>
              <a:ext uri="{FF2B5EF4-FFF2-40B4-BE49-F238E27FC236}">
                <a16:creationId xmlns:a16="http://schemas.microsoft.com/office/drawing/2014/main" id="{556AB4AD-BC26-40F8-AE02-C94772C88781}"/>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508C5136-028D-49BD-95A7-1D5AA34A682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1543B2B9-9299-4C76-8FD8-82E8311BA0A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3801C69C-A329-4FEF-B9FD-2C59959A82D7}" type="slidenum">
              <a:rPr lang="it-IT" altLang="it-IT" sz="1200" smtClean="0">
                <a:solidFill>
                  <a:schemeClr val="tx1"/>
                </a:solidFill>
              </a:rPr>
              <a:pPr/>
              <a:t>24</a:t>
            </a:fld>
            <a:endParaRPr lang="it-IT" altLang="it-IT" sz="1200">
              <a:solidFill>
                <a:schemeClr val="tx1"/>
              </a:solidFill>
            </a:endParaRPr>
          </a:p>
        </p:txBody>
      </p:sp>
      <p:sp>
        <p:nvSpPr>
          <p:cNvPr id="56323" name="Rectangle 2">
            <a:extLst>
              <a:ext uri="{FF2B5EF4-FFF2-40B4-BE49-F238E27FC236}">
                <a16:creationId xmlns:a16="http://schemas.microsoft.com/office/drawing/2014/main" id="{B58C0355-F0A9-4D75-8B2F-555B7EA12FBE}"/>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206FCFF0-38CB-421E-948E-DC6003132D4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14343EC5-856F-4C45-AE79-B6A275A96D9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6F7AE7B-3720-44FC-AD15-965CA14974A2}" type="slidenum">
              <a:rPr lang="it-IT" altLang="it-IT" sz="1200" smtClean="0">
                <a:solidFill>
                  <a:schemeClr val="tx1"/>
                </a:solidFill>
              </a:rPr>
              <a:pPr/>
              <a:t>25</a:t>
            </a:fld>
            <a:endParaRPr lang="it-IT" altLang="it-IT" sz="1200">
              <a:solidFill>
                <a:schemeClr val="tx1"/>
              </a:solidFill>
            </a:endParaRPr>
          </a:p>
        </p:txBody>
      </p:sp>
      <p:sp>
        <p:nvSpPr>
          <p:cNvPr id="58371" name="Rectangle 2">
            <a:extLst>
              <a:ext uri="{FF2B5EF4-FFF2-40B4-BE49-F238E27FC236}">
                <a16:creationId xmlns:a16="http://schemas.microsoft.com/office/drawing/2014/main" id="{0C3158DE-F5AC-47E1-876B-4EC5902AEBAE}"/>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801FB99D-0351-4FD3-AADF-B803412AD6D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7C1CECC9-7762-406E-84E3-7A7E39A27C2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820E05F5-57C6-42C9-9988-B959DE8F2F59}" type="slidenum">
              <a:rPr lang="it-IT" altLang="it-IT" sz="1200" smtClean="0">
                <a:solidFill>
                  <a:schemeClr val="tx1"/>
                </a:solidFill>
              </a:rPr>
              <a:pPr/>
              <a:t>26</a:t>
            </a:fld>
            <a:endParaRPr lang="it-IT" altLang="it-IT" sz="1200">
              <a:solidFill>
                <a:schemeClr val="tx1"/>
              </a:solidFill>
            </a:endParaRPr>
          </a:p>
        </p:txBody>
      </p:sp>
      <p:sp>
        <p:nvSpPr>
          <p:cNvPr id="27651" name="Rectangle 2">
            <a:extLst>
              <a:ext uri="{FF2B5EF4-FFF2-40B4-BE49-F238E27FC236}">
                <a16:creationId xmlns:a16="http://schemas.microsoft.com/office/drawing/2014/main" id="{2F82CADC-D38C-4A46-BBEE-4A922B752C0D}"/>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3743ACD0-B7F8-40F8-90F7-685EC6CCD0B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1CB3AFB2-5F1F-4479-9CE5-4BC9F2113A5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31C6C0D7-3C7C-4E4D-B380-EBAD49CF8DFC}" type="slidenum">
              <a:rPr lang="it-IT" altLang="it-IT" sz="1200" smtClean="0">
                <a:solidFill>
                  <a:schemeClr val="tx1"/>
                </a:solidFill>
              </a:rPr>
              <a:pPr/>
              <a:t>4</a:t>
            </a:fld>
            <a:endParaRPr lang="it-IT" altLang="it-IT" sz="1200">
              <a:solidFill>
                <a:schemeClr val="tx1"/>
              </a:solidFill>
            </a:endParaRPr>
          </a:p>
        </p:txBody>
      </p:sp>
      <p:sp>
        <p:nvSpPr>
          <p:cNvPr id="21507" name="Rectangle 2">
            <a:extLst>
              <a:ext uri="{FF2B5EF4-FFF2-40B4-BE49-F238E27FC236}">
                <a16:creationId xmlns:a16="http://schemas.microsoft.com/office/drawing/2014/main" id="{29C97E34-67DC-4203-AF3C-CF8E52255A93}"/>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90D60420-DFDE-4DFB-8DD6-B3A39A0C8BB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7C1CECC9-7762-406E-84E3-7A7E39A27C2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820E05F5-57C6-42C9-9988-B959DE8F2F59}" type="slidenum">
              <a:rPr lang="it-IT" altLang="it-IT" sz="1200" smtClean="0">
                <a:solidFill>
                  <a:schemeClr val="tx1"/>
                </a:solidFill>
              </a:rPr>
              <a:pPr/>
              <a:t>27</a:t>
            </a:fld>
            <a:endParaRPr lang="it-IT" altLang="it-IT" sz="1200">
              <a:solidFill>
                <a:schemeClr val="tx1"/>
              </a:solidFill>
            </a:endParaRPr>
          </a:p>
        </p:txBody>
      </p:sp>
      <p:sp>
        <p:nvSpPr>
          <p:cNvPr id="27651" name="Rectangle 2">
            <a:extLst>
              <a:ext uri="{FF2B5EF4-FFF2-40B4-BE49-F238E27FC236}">
                <a16:creationId xmlns:a16="http://schemas.microsoft.com/office/drawing/2014/main" id="{2F82CADC-D38C-4A46-BBEE-4A922B752C0D}"/>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3743ACD0-B7F8-40F8-90F7-685EC6CCD0B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897940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7C1CECC9-7762-406E-84E3-7A7E39A27C2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820E05F5-57C6-42C9-9988-B959DE8F2F59}" type="slidenum">
              <a:rPr lang="it-IT" altLang="it-IT" sz="1200" smtClean="0">
                <a:solidFill>
                  <a:schemeClr val="tx1"/>
                </a:solidFill>
              </a:rPr>
              <a:pPr/>
              <a:t>28</a:t>
            </a:fld>
            <a:endParaRPr lang="it-IT" altLang="it-IT" sz="1200">
              <a:solidFill>
                <a:schemeClr val="tx1"/>
              </a:solidFill>
            </a:endParaRPr>
          </a:p>
        </p:txBody>
      </p:sp>
      <p:sp>
        <p:nvSpPr>
          <p:cNvPr id="27651" name="Rectangle 2">
            <a:extLst>
              <a:ext uri="{FF2B5EF4-FFF2-40B4-BE49-F238E27FC236}">
                <a16:creationId xmlns:a16="http://schemas.microsoft.com/office/drawing/2014/main" id="{2F82CADC-D38C-4A46-BBEE-4A922B752C0D}"/>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3743ACD0-B7F8-40F8-90F7-685EC6CCD0B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727353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0CC3199A-C497-4900-9992-4C5A03571B2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2999F3A-2E6D-4574-8A09-1E44C47EF3BB}" type="slidenum">
              <a:rPr lang="it-IT" altLang="it-IT" sz="1200" smtClean="0">
                <a:solidFill>
                  <a:schemeClr val="tx1"/>
                </a:solidFill>
              </a:rPr>
              <a:pPr/>
              <a:t>5</a:t>
            </a:fld>
            <a:endParaRPr lang="it-IT" altLang="it-IT" sz="1200">
              <a:solidFill>
                <a:schemeClr val="tx1"/>
              </a:solidFill>
            </a:endParaRPr>
          </a:p>
        </p:txBody>
      </p:sp>
      <p:sp>
        <p:nvSpPr>
          <p:cNvPr id="7171" name="Rectangle 2">
            <a:extLst>
              <a:ext uri="{FF2B5EF4-FFF2-40B4-BE49-F238E27FC236}">
                <a16:creationId xmlns:a16="http://schemas.microsoft.com/office/drawing/2014/main" id="{7DFB7DFD-0480-4E0A-AAF0-4B2DD0860EDD}"/>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13F9C937-FF4B-44C1-BDB0-8E340F5FC76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946B9947-CB94-470B-9A67-0967C23D091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B7375B7-D35E-4A0E-B623-903C9C97F38C}" type="slidenum">
              <a:rPr lang="it-IT" altLang="it-IT" sz="1200" smtClean="0">
                <a:solidFill>
                  <a:schemeClr val="tx1"/>
                </a:solidFill>
              </a:rPr>
              <a:pPr/>
              <a:t>6</a:t>
            </a:fld>
            <a:endParaRPr lang="it-IT" altLang="it-IT" sz="1200">
              <a:solidFill>
                <a:schemeClr val="tx1"/>
              </a:solidFill>
            </a:endParaRPr>
          </a:p>
        </p:txBody>
      </p:sp>
      <p:sp>
        <p:nvSpPr>
          <p:cNvPr id="9219" name="Rectangle 2">
            <a:extLst>
              <a:ext uri="{FF2B5EF4-FFF2-40B4-BE49-F238E27FC236}">
                <a16:creationId xmlns:a16="http://schemas.microsoft.com/office/drawing/2014/main" id="{4682DC47-F535-45B7-8D95-BE68B9BCD307}"/>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B82157FB-6E8D-4714-A8D9-A267D91E921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E8B6FF61-D542-49A8-90A8-415AF7B3287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D7D23F27-4BFD-4DA3-A7D8-7CBE5B515F85}" type="slidenum">
              <a:rPr lang="it-IT" altLang="it-IT" sz="1200" smtClean="0">
                <a:solidFill>
                  <a:schemeClr val="tx1"/>
                </a:solidFill>
              </a:rPr>
              <a:pPr/>
              <a:t>7</a:t>
            </a:fld>
            <a:endParaRPr lang="it-IT" altLang="it-IT" sz="1200">
              <a:solidFill>
                <a:schemeClr val="tx1"/>
              </a:solidFill>
            </a:endParaRPr>
          </a:p>
        </p:txBody>
      </p:sp>
      <p:sp>
        <p:nvSpPr>
          <p:cNvPr id="25603" name="Rectangle 2">
            <a:extLst>
              <a:ext uri="{FF2B5EF4-FFF2-40B4-BE49-F238E27FC236}">
                <a16:creationId xmlns:a16="http://schemas.microsoft.com/office/drawing/2014/main" id="{2DF2AE8B-288A-469A-98CE-5211A1C90DC3}"/>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32A496AA-525B-4A90-B913-D3E94FBF422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38402468-35EE-48CB-94BB-BABF29E3806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95732D8-9072-4677-8325-DD0460EF7A3E}" type="slidenum">
              <a:rPr lang="it-IT" altLang="it-IT" sz="1200" smtClean="0">
                <a:solidFill>
                  <a:schemeClr val="tx1"/>
                </a:solidFill>
              </a:rPr>
              <a:pPr/>
              <a:t>8</a:t>
            </a:fld>
            <a:endParaRPr lang="it-IT" altLang="it-IT" sz="1200">
              <a:solidFill>
                <a:schemeClr val="tx1"/>
              </a:solidFill>
            </a:endParaRPr>
          </a:p>
        </p:txBody>
      </p:sp>
      <p:sp>
        <p:nvSpPr>
          <p:cNvPr id="11267" name="Rectangle 2">
            <a:extLst>
              <a:ext uri="{FF2B5EF4-FFF2-40B4-BE49-F238E27FC236}">
                <a16:creationId xmlns:a16="http://schemas.microsoft.com/office/drawing/2014/main" id="{C8B7A631-7702-4D4E-B892-A3EA550CA07A}"/>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07322B4D-C32A-4B4A-8583-4A4C605BDC3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9116442E-83F5-4DF2-8F47-9FD5855E0E9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A801509A-A6C4-464B-9AE4-4B4CF0AEAF5C}" type="slidenum">
              <a:rPr lang="it-IT" altLang="it-IT" sz="1200" smtClean="0">
                <a:solidFill>
                  <a:schemeClr val="tx1"/>
                </a:solidFill>
              </a:rPr>
              <a:pPr/>
              <a:t>10</a:t>
            </a:fld>
            <a:endParaRPr lang="it-IT" altLang="it-IT" sz="1200">
              <a:solidFill>
                <a:schemeClr val="tx1"/>
              </a:solidFill>
            </a:endParaRPr>
          </a:p>
        </p:txBody>
      </p:sp>
      <p:sp>
        <p:nvSpPr>
          <p:cNvPr id="13315" name="Rectangle 2">
            <a:extLst>
              <a:ext uri="{FF2B5EF4-FFF2-40B4-BE49-F238E27FC236}">
                <a16:creationId xmlns:a16="http://schemas.microsoft.com/office/drawing/2014/main" id="{6F511B57-39E9-4727-B3CF-A72A7C6F3744}"/>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4263BB6D-49E6-4A56-8A8B-154C6E258C7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BEE02AC1-6024-4D98-B9DF-BE23F374775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8BAC024F-7C0F-4C29-8E01-D84B37C7D7C9}" type="slidenum">
              <a:rPr lang="it-IT" altLang="it-IT" sz="1200" smtClean="0">
                <a:solidFill>
                  <a:schemeClr val="tx1"/>
                </a:solidFill>
              </a:rPr>
              <a:pPr/>
              <a:t>11</a:t>
            </a:fld>
            <a:endParaRPr lang="it-IT" altLang="it-IT" sz="1200">
              <a:solidFill>
                <a:schemeClr val="tx1"/>
              </a:solidFill>
            </a:endParaRPr>
          </a:p>
        </p:txBody>
      </p:sp>
      <p:sp>
        <p:nvSpPr>
          <p:cNvPr id="15363" name="Rectangle 2">
            <a:extLst>
              <a:ext uri="{FF2B5EF4-FFF2-40B4-BE49-F238E27FC236}">
                <a16:creationId xmlns:a16="http://schemas.microsoft.com/office/drawing/2014/main" id="{5C51403C-5466-4E72-9158-7365BF4DF148}"/>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D220E41E-01E4-4DD2-8C04-80F33A0D0A8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2BEB75A-F475-4633-A246-7A49499F07A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C5A0D7E-F495-4032-BF0B-C99FA125EC98}" type="slidenum">
              <a:rPr lang="it-IT" altLang="it-IT" sz="1200" smtClean="0">
                <a:solidFill>
                  <a:schemeClr val="tx1"/>
                </a:solidFill>
              </a:rPr>
              <a:pPr/>
              <a:t>12</a:t>
            </a:fld>
            <a:endParaRPr lang="it-IT" altLang="it-IT" sz="1200">
              <a:solidFill>
                <a:schemeClr val="tx1"/>
              </a:solidFill>
            </a:endParaRPr>
          </a:p>
        </p:txBody>
      </p:sp>
      <p:sp>
        <p:nvSpPr>
          <p:cNvPr id="17411" name="Rectangle 2">
            <a:extLst>
              <a:ext uri="{FF2B5EF4-FFF2-40B4-BE49-F238E27FC236}">
                <a16:creationId xmlns:a16="http://schemas.microsoft.com/office/drawing/2014/main" id="{CE69E243-E544-457F-840B-1D378CA28F65}"/>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A2EE9B16-5614-45E9-8DDE-24FFED19BFA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143000" y="1122363"/>
            <a:ext cx="6858000" cy="2387600"/>
          </a:xfrm>
        </p:spPr>
        <p:txBody>
          <a:bodyPr anchor="b"/>
          <a:lstStyle>
            <a:lvl1pPr algn="ctr">
              <a:defRPr sz="6000"/>
            </a:lvl1pPr>
          </a:lstStyle>
          <a:p>
            <a:r>
              <a:rPr lang="it-IT"/>
              <a:t>Fare clic per modificare lo stile del titolo dello schema</a:t>
            </a:r>
          </a:p>
        </p:txBody>
      </p:sp>
      <p:sp>
        <p:nvSpPr>
          <p:cNvPr id="3" name="Sottotito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Rectangle 4">
            <a:extLst>
              <a:ext uri="{FF2B5EF4-FFF2-40B4-BE49-F238E27FC236}">
                <a16:creationId xmlns:a16="http://schemas.microsoft.com/office/drawing/2014/main" id="{3FE1F9DB-1C97-4127-BAAC-1A65D92B21CE}"/>
              </a:ext>
            </a:extLst>
          </p:cNvPr>
          <p:cNvSpPr>
            <a:spLocks noGrp="1" noChangeArrowheads="1"/>
          </p:cNvSpPr>
          <p:nvPr>
            <p:ph type="dt" sz="half" idx="10"/>
          </p:nvPr>
        </p:nvSpPr>
        <p:spPr>
          <a:ln/>
        </p:spPr>
        <p:txBody>
          <a:bodyPr/>
          <a:lstStyle>
            <a:lvl1pPr>
              <a:defRPr/>
            </a:lvl1pPr>
          </a:lstStyle>
          <a:p>
            <a:pPr>
              <a:defRPr/>
            </a:pPr>
            <a:fld id="{7AAF1DC3-C430-462A-B88E-06CDF7522926}" type="datetime1">
              <a:rPr lang="it-IT" altLang="it-IT"/>
              <a:pPr>
                <a:defRPr/>
              </a:pPr>
              <a:t>10/03/2022</a:t>
            </a:fld>
            <a:endParaRPr lang="it-IT" altLang="it-IT"/>
          </a:p>
        </p:txBody>
      </p:sp>
      <p:sp>
        <p:nvSpPr>
          <p:cNvPr id="5" name="Rectangle 5">
            <a:extLst>
              <a:ext uri="{FF2B5EF4-FFF2-40B4-BE49-F238E27FC236}">
                <a16:creationId xmlns:a16="http://schemas.microsoft.com/office/drawing/2014/main" id="{FED3C5E3-09F6-4D4B-B227-8393CBEB725D}"/>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6" name="Rectangle 6">
            <a:extLst>
              <a:ext uri="{FF2B5EF4-FFF2-40B4-BE49-F238E27FC236}">
                <a16:creationId xmlns:a16="http://schemas.microsoft.com/office/drawing/2014/main" id="{0DA6FC97-B97C-4D20-8F3A-2952177AF360}"/>
              </a:ext>
            </a:extLst>
          </p:cNvPr>
          <p:cNvSpPr>
            <a:spLocks noGrp="1" noChangeArrowheads="1"/>
          </p:cNvSpPr>
          <p:nvPr>
            <p:ph type="sldNum" sz="quarter" idx="12"/>
          </p:nvPr>
        </p:nvSpPr>
        <p:spPr>
          <a:ln/>
        </p:spPr>
        <p:txBody>
          <a:bodyPr/>
          <a:lstStyle>
            <a:lvl1pPr>
              <a:defRPr/>
            </a:lvl1pPr>
          </a:lstStyle>
          <a:p>
            <a:pPr>
              <a:defRPr/>
            </a:pPr>
            <a:r>
              <a:rPr lang="it-IT" altLang="it-IT"/>
              <a:t>Pagina </a:t>
            </a:r>
            <a:fld id="{B4208E48-4C39-4AEA-8CE1-37260D0CD026}" type="slidenum">
              <a:rPr lang="it-IT" altLang="it-IT" smtClean="0"/>
              <a:pPr>
                <a:defRPr/>
              </a:pPr>
              <a:t>‹N›</a:t>
            </a:fld>
            <a:endParaRPr lang="it-IT" altLang="it-IT"/>
          </a:p>
        </p:txBody>
      </p:sp>
    </p:spTree>
    <p:extLst>
      <p:ext uri="{BB962C8B-B14F-4D97-AF65-F5344CB8AC3E}">
        <p14:creationId xmlns:p14="http://schemas.microsoft.com/office/powerpoint/2010/main" val="277276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6F66EA3B-274B-44C2-AFA0-27892A82F391}"/>
              </a:ext>
            </a:extLst>
          </p:cNvPr>
          <p:cNvSpPr>
            <a:spLocks noGrp="1" noChangeArrowheads="1"/>
          </p:cNvSpPr>
          <p:nvPr>
            <p:ph type="dt" sz="half" idx="10"/>
          </p:nvPr>
        </p:nvSpPr>
        <p:spPr>
          <a:ln/>
        </p:spPr>
        <p:txBody>
          <a:bodyPr/>
          <a:lstStyle>
            <a:lvl1pPr>
              <a:defRPr/>
            </a:lvl1pPr>
          </a:lstStyle>
          <a:p>
            <a:pPr>
              <a:defRPr/>
            </a:pPr>
            <a:fld id="{75FBD76E-9737-4100-A6D6-297E27ADE6E0}" type="datetime1">
              <a:rPr lang="it-IT" altLang="it-IT"/>
              <a:pPr>
                <a:defRPr/>
              </a:pPr>
              <a:t>10/03/2022</a:t>
            </a:fld>
            <a:endParaRPr lang="it-IT" altLang="it-IT"/>
          </a:p>
        </p:txBody>
      </p:sp>
      <p:sp>
        <p:nvSpPr>
          <p:cNvPr id="5" name="Rectangle 5">
            <a:extLst>
              <a:ext uri="{FF2B5EF4-FFF2-40B4-BE49-F238E27FC236}">
                <a16:creationId xmlns:a16="http://schemas.microsoft.com/office/drawing/2014/main" id="{E7FBDB20-1A50-4EC2-B8A5-9FA8D45AB425}"/>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6" name="Rectangle 6">
            <a:extLst>
              <a:ext uri="{FF2B5EF4-FFF2-40B4-BE49-F238E27FC236}">
                <a16:creationId xmlns:a16="http://schemas.microsoft.com/office/drawing/2014/main" id="{8372607C-180B-4040-9C93-05434647FF0A}"/>
              </a:ext>
            </a:extLst>
          </p:cNvPr>
          <p:cNvSpPr>
            <a:spLocks noGrp="1" noChangeArrowheads="1"/>
          </p:cNvSpPr>
          <p:nvPr>
            <p:ph type="sldNum" sz="quarter" idx="12"/>
          </p:nvPr>
        </p:nvSpPr>
        <p:spPr>
          <a:ln/>
        </p:spPr>
        <p:txBody>
          <a:bodyPr/>
          <a:lstStyle>
            <a:lvl1pPr>
              <a:defRPr/>
            </a:lvl1pPr>
          </a:lstStyle>
          <a:p>
            <a:pPr>
              <a:defRPr/>
            </a:pPr>
            <a:r>
              <a:rPr lang="it-IT" altLang="it-IT"/>
              <a:t>Pagina </a:t>
            </a:r>
            <a:fld id="{ED91F612-1148-46B7-9736-CA97EA390249}" type="slidenum">
              <a:rPr lang="it-IT" altLang="it-IT" smtClean="0"/>
              <a:pPr>
                <a:defRPr/>
              </a:pPr>
              <a:t>‹N›</a:t>
            </a:fld>
            <a:endParaRPr lang="it-IT" altLang="it-IT"/>
          </a:p>
        </p:txBody>
      </p:sp>
    </p:spTree>
    <p:extLst>
      <p:ext uri="{BB962C8B-B14F-4D97-AF65-F5344CB8AC3E}">
        <p14:creationId xmlns:p14="http://schemas.microsoft.com/office/powerpoint/2010/main" val="1590900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786563" y="409575"/>
            <a:ext cx="1889125" cy="5457825"/>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1116013" y="409575"/>
            <a:ext cx="5518150" cy="54578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44B50384-582D-4E57-A8D1-C080A18EC81C}"/>
              </a:ext>
            </a:extLst>
          </p:cNvPr>
          <p:cNvSpPr>
            <a:spLocks noGrp="1" noChangeArrowheads="1"/>
          </p:cNvSpPr>
          <p:nvPr>
            <p:ph type="dt" sz="half" idx="10"/>
          </p:nvPr>
        </p:nvSpPr>
        <p:spPr>
          <a:ln/>
        </p:spPr>
        <p:txBody>
          <a:bodyPr/>
          <a:lstStyle>
            <a:lvl1pPr>
              <a:defRPr/>
            </a:lvl1pPr>
          </a:lstStyle>
          <a:p>
            <a:pPr>
              <a:defRPr/>
            </a:pPr>
            <a:fld id="{9E8FC7EF-5E03-43BF-8BCE-C2F3569C0F4C}" type="datetime1">
              <a:rPr lang="it-IT" altLang="it-IT"/>
              <a:pPr>
                <a:defRPr/>
              </a:pPr>
              <a:t>10/03/2022</a:t>
            </a:fld>
            <a:endParaRPr lang="it-IT" altLang="it-IT"/>
          </a:p>
        </p:txBody>
      </p:sp>
      <p:sp>
        <p:nvSpPr>
          <p:cNvPr id="5" name="Rectangle 5">
            <a:extLst>
              <a:ext uri="{FF2B5EF4-FFF2-40B4-BE49-F238E27FC236}">
                <a16:creationId xmlns:a16="http://schemas.microsoft.com/office/drawing/2014/main" id="{074C0C06-2121-4CB0-80A5-F351349C0039}"/>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6" name="Rectangle 6">
            <a:extLst>
              <a:ext uri="{FF2B5EF4-FFF2-40B4-BE49-F238E27FC236}">
                <a16:creationId xmlns:a16="http://schemas.microsoft.com/office/drawing/2014/main" id="{0B7A9384-36F0-4D88-8142-9082841556CA}"/>
              </a:ext>
            </a:extLst>
          </p:cNvPr>
          <p:cNvSpPr>
            <a:spLocks noGrp="1" noChangeArrowheads="1"/>
          </p:cNvSpPr>
          <p:nvPr>
            <p:ph type="sldNum" sz="quarter" idx="12"/>
          </p:nvPr>
        </p:nvSpPr>
        <p:spPr>
          <a:ln/>
        </p:spPr>
        <p:txBody>
          <a:bodyPr/>
          <a:lstStyle>
            <a:lvl1pPr>
              <a:defRPr/>
            </a:lvl1pPr>
          </a:lstStyle>
          <a:p>
            <a:pPr>
              <a:defRPr/>
            </a:pPr>
            <a:r>
              <a:rPr lang="it-IT" altLang="it-IT"/>
              <a:t>Pagina </a:t>
            </a:r>
            <a:fld id="{3E36EE11-39E9-4DE3-8F76-4D493DD8DF86}" type="slidenum">
              <a:rPr lang="it-IT" altLang="it-IT" smtClean="0"/>
              <a:pPr>
                <a:defRPr/>
              </a:pPr>
              <a:t>‹N›</a:t>
            </a:fld>
            <a:endParaRPr lang="it-IT" altLang="it-IT"/>
          </a:p>
        </p:txBody>
      </p:sp>
    </p:spTree>
    <p:extLst>
      <p:ext uri="{BB962C8B-B14F-4D97-AF65-F5344CB8AC3E}">
        <p14:creationId xmlns:p14="http://schemas.microsoft.com/office/powerpoint/2010/main" val="2992866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testo 2"/>
          <p:cNvSpPr>
            <a:spLocks noGrp="1"/>
          </p:cNvSpPr>
          <p:nvPr>
            <p:ph type="body" sz="half" idx="1"/>
          </p:nvPr>
        </p:nvSpPr>
        <p:spPr>
          <a:xfrm>
            <a:off x="1116013" y="1752600"/>
            <a:ext cx="3703637"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72050" y="1752600"/>
            <a:ext cx="3703638"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3739014E-6515-4FC4-BFBD-ED8C314FE3D2}"/>
              </a:ext>
            </a:extLst>
          </p:cNvPr>
          <p:cNvSpPr>
            <a:spLocks noGrp="1" noChangeArrowheads="1"/>
          </p:cNvSpPr>
          <p:nvPr>
            <p:ph type="dt" sz="half" idx="10"/>
          </p:nvPr>
        </p:nvSpPr>
        <p:spPr>
          <a:ln/>
        </p:spPr>
        <p:txBody>
          <a:bodyPr/>
          <a:lstStyle>
            <a:lvl1pPr>
              <a:defRPr/>
            </a:lvl1pPr>
          </a:lstStyle>
          <a:p>
            <a:pPr>
              <a:defRPr/>
            </a:pPr>
            <a:fld id="{80E3BDA5-EA96-4DD7-B818-5A53A87DC79A}" type="datetime1">
              <a:rPr lang="it-IT" altLang="it-IT"/>
              <a:pPr>
                <a:defRPr/>
              </a:pPr>
              <a:t>10/03/2022</a:t>
            </a:fld>
            <a:endParaRPr lang="it-IT" altLang="it-IT"/>
          </a:p>
        </p:txBody>
      </p:sp>
      <p:sp>
        <p:nvSpPr>
          <p:cNvPr id="6" name="Rectangle 5">
            <a:extLst>
              <a:ext uri="{FF2B5EF4-FFF2-40B4-BE49-F238E27FC236}">
                <a16:creationId xmlns:a16="http://schemas.microsoft.com/office/drawing/2014/main" id="{5F0115B7-DCC7-47EC-9A1D-0CB1B54296CA}"/>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7" name="Rectangle 6">
            <a:extLst>
              <a:ext uri="{FF2B5EF4-FFF2-40B4-BE49-F238E27FC236}">
                <a16:creationId xmlns:a16="http://schemas.microsoft.com/office/drawing/2014/main" id="{F95F5681-DA1A-4B42-8C75-BC3CAFC62FEB}"/>
              </a:ext>
            </a:extLst>
          </p:cNvPr>
          <p:cNvSpPr>
            <a:spLocks noGrp="1" noChangeArrowheads="1"/>
          </p:cNvSpPr>
          <p:nvPr>
            <p:ph type="sldNum" sz="quarter" idx="12"/>
          </p:nvPr>
        </p:nvSpPr>
        <p:spPr>
          <a:ln/>
        </p:spPr>
        <p:txBody>
          <a:bodyPr/>
          <a:lstStyle>
            <a:lvl1pPr>
              <a:defRPr/>
            </a:lvl1pPr>
          </a:lstStyle>
          <a:p>
            <a:pPr>
              <a:defRPr/>
            </a:pPr>
            <a:r>
              <a:rPr lang="it-IT" altLang="it-IT"/>
              <a:t>Pagina </a:t>
            </a:r>
            <a:fld id="{C1A6D5BB-37CE-493E-962D-73C05C4A0B54}" type="slidenum">
              <a:rPr lang="it-IT" altLang="it-IT" smtClean="0"/>
              <a:pPr>
                <a:defRPr/>
              </a:pPr>
              <a:t>‹N›</a:t>
            </a:fld>
            <a:endParaRPr lang="it-IT" altLang="it-IT"/>
          </a:p>
        </p:txBody>
      </p:sp>
    </p:spTree>
    <p:extLst>
      <p:ext uri="{BB962C8B-B14F-4D97-AF65-F5344CB8AC3E}">
        <p14:creationId xmlns:p14="http://schemas.microsoft.com/office/powerpoint/2010/main" val="3724259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olo e tabella">
    <p:spTree>
      <p:nvGrpSpPr>
        <p:cNvPr id="1" name=""/>
        <p:cNvGrpSpPr/>
        <p:nvPr/>
      </p:nvGrpSpPr>
      <p:grpSpPr>
        <a:xfrm>
          <a:off x="0" y="0"/>
          <a:ext cx="0" cy="0"/>
          <a:chOff x="0" y="0"/>
          <a:chExt cx="0" cy="0"/>
        </a:xfrm>
      </p:grpSpPr>
      <p:sp>
        <p:nvSpPr>
          <p:cNvPr id="2" name="Titolo 1"/>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tabella 2"/>
          <p:cNvSpPr>
            <a:spLocks noGrp="1"/>
          </p:cNvSpPr>
          <p:nvPr>
            <p:ph type="tbl" idx="1"/>
          </p:nvPr>
        </p:nvSpPr>
        <p:spPr>
          <a:xfrm>
            <a:off x="1116013" y="1752600"/>
            <a:ext cx="7559675" cy="4114800"/>
          </a:xfrm>
        </p:spPr>
        <p:txBody>
          <a:bodyPr/>
          <a:lstStyle/>
          <a:p>
            <a:pPr lvl="0"/>
            <a:endParaRPr lang="it-IT" noProof="0"/>
          </a:p>
        </p:txBody>
      </p:sp>
      <p:sp>
        <p:nvSpPr>
          <p:cNvPr id="4" name="Rectangle 4">
            <a:extLst>
              <a:ext uri="{FF2B5EF4-FFF2-40B4-BE49-F238E27FC236}">
                <a16:creationId xmlns:a16="http://schemas.microsoft.com/office/drawing/2014/main" id="{263FB2A9-2B4C-437A-B870-CB1012B1A2B8}"/>
              </a:ext>
            </a:extLst>
          </p:cNvPr>
          <p:cNvSpPr>
            <a:spLocks noGrp="1" noChangeArrowheads="1"/>
          </p:cNvSpPr>
          <p:nvPr>
            <p:ph type="dt" sz="half" idx="10"/>
          </p:nvPr>
        </p:nvSpPr>
        <p:spPr>
          <a:ln/>
        </p:spPr>
        <p:txBody>
          <a:bodyPr/>
          <a:lstStyle>
            <a:lvl1pPr>
              <a:defRPr/>
            </a:lvl1pPr>
          </a:lstStyle>
          <a:p>
            <a:pPr>
              <a:defRPr/>
            </a:pPr>
            <a:fld id="{FB025015-E5E0-4684-A4C0-0609A2E5FA5D}" type="datetime1">
              <a:rPr lang="it-IT" altLang="it-IT"/>
              <a:pPr>
                <a:defRPr/>
              </a:pPr>
              <a:t>10/03/2022</a:t>
            </a:fld>
            <a:endParaRPr lang="it-IT" altLang="it-IT"/>
          </a:p>
        </p:txBody>
      </p:sp>
      <p:sp>
        <p:nvSpPr>
          <p:cNvPr id="5" name="Rectangle 5">
            <a:extLst>
              <a:ext uri="{FF2B5EF4-FFF2-40B4-BE49-F238E27FC236}">
                <a16:creationId xmlns:a16="http://schemas.microsoft.com/office/drawing/2014/main" id="{2CB4E688-9E27-4CE2-A396-87DC04D3F783}"/>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6" name="Rectangle 6">
            <a:extLst>
              <a:ext uri="{FF2B5EF4-FFF2-40B4-BE49-F238E27FC236}">
                <a16:creationId xmlns:a16="http://schemas.microsoft.com/office/drawing/2014/main" id="{00D607F1-C28F-49D3-958C-B8813D7DE647}"/>
              </a:ext>
            </a:extLst>
          </p:cNvPr>
          <p:cNvSpPr>
            <a:spLocks noGrp="1" noChangeArrowheads="1"/>
          </p:cNvSpPr>
          <p:nvPr>
            <p:ph type="sldNum" sz="quarter" idx="12"/>
          </p:nvPr>
        </p:nvSpPr>
        <p:spPr>
          <a:ln/>
        </p:spPr>
        <p:txBody>
          <a:bodyPr/>
          <a:lstStyle>
            <a:lvl1pPr>
              <a:defRPr/>
            </a:lvl1pPr>
          </a:lstStyle>
          <a:p>
            <a:pPr>
              <a:defRPr/>
            </a:pPr>
            <a:r>
              <a:rPr lang="it-IT" altLang="it-IT"/>
              <a:t>Pagina </a:t>
            </a:r>
            <a:fld id="{B0A2EA50-9716-439F-9FCA-A544C35679A0}" type="slidenum">
              <a:rPr lang="it-IT" altLang="it-IT" smtClean="0"/>
              <a:pPr>
                <a:defRPr/>
              </a:pPr>
              <a:t>‹N›</a:t>
            </a:fld>
            <a:endParaRPr lang="it-IT" altLang="it-IT"/>
          </a:p>
        </p:txBody>
      </p:sp>
    </p:spTree>
    <p:extLst>
      <p:ext uri="{BB962C8B-B14F-4D97-AF65-F5344CB8AC3E}">
        <p14:creationId xmlns:p14="http://schemas.microsoft.com/office/powerpoint/2010/main" val="4146294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olo e grafico">
    <p:spTree>
      <p:nvGrpSpPr>
        <p:cNvPr id="1" name=""/>
        <p:cNvGrpSpPr/>
        <p:nvPr/>
      </p:nvGrpSpPr>
      <p:grpSpPr>
        <a:xfrm>
          <a:off x="0" y="0"/>
          <a:ext cx="0" cy="0"/>
          <a:chOff x="0" y="0"/>
          <a:chExt cx="0" cy="0"/>
        </a:xfrm>
      </p:grpSpPr>
      <p:sp>
        <p:nvSpPr>
          <p:cNvPr id="2" name="Titolo 1"/>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grafico 2"/>
          <p:cNvSpPr>
            <a:spLocks noGrp="1"/>
          </p:cNvSpPr>
          <p:nvPr>
            <p:ph type="chart" idx="1"/>
          </p:nvPr>
        </p:nvSpPr>
        <p:spPr>
          <a:xfrm>
            <a:off x="1116013" y="1752600"/>
            <a:ext cx="7559675" cy="4114800"/>
          </a:xfrm>
        </p:spPr>
        <p:txBody>
          <a:bodyPr/>
          <a:lstStyle/>
          <a:p>
            <a:pPr lvl="0"/>
            <a:endParaRPr lang="it-IT" noProof="0"/>
          </a:p>
        </p:txBody>
      </p:sp>
      <p:sp>
        <p:nvSpPr>
          <p:cNvPr id="4" name="Rectangle 4">
            <a:extLst>
              <a:ext uri="{FF2B5EF4-FFF2-40B4-BE49-F238E27FC236}">
                <a16:creationId xmlns:a16="http://schemas.microsoft.com/office/drawing/2014/main" id="{126D0C4C-823D-4EBB-B8CA-1ED18DBDFBB5}"/>
              </a:ext>
            </a:extLst>
          </p:cNvPr>
          <p:cNvSpPr>
            <a:spLocks noGrp="1" noChangeArrowheads="1"/>
          </p:cNvSpPr>
          <p:nvPr>
            <p:ph type="dt" sz="half" idx="10"/>
          </p:nvPr>
        </p:nvSpPr>
        <p:spPr>
          <a:ln/>
        </p:spPr>
        <p:txBody>
          <a:bodyPr/>
          <a:lstStyle>
            <a:lvl1pPr>
              <a:defRPr/>
            </a:lvl1pPr>
          </a:lstStyle>
          <a:p>
            <a:pPr>
              <a:defRPr/>
            </a:pPr>
            <a:fld id="{0907E1CD-8E85-4005-A74D-028D285927D5}" type="datetime1">
              <a:rPr lang="it-IT" altLang="it-IT"/>
              <a:pPr>
                <a:defRPr/>
              </a:pPr>
              <a:t>10/03/2022</a:t>
            </a:fld>
            <a:endParaRPr lang="it-IT" altLang="it-IT"/>
          </a:p>
        </p:txBody>
      </p:sp>
      <p:sp>
        <p:nvSpPr>
          <p:cNvPr id="5" name="Rectangle 5">
            <a:extLst>
              <a:ext uri="{FF2B5EF4-FFF2-40B4-BE49-F238E27FC236}">
                <a16:creationId xmlns:a16="http://schemas.microsoft.com/office/drawing/2014/main" id="{52FD9354-92EB-4DD1-A63D-6AB5917F73D8}"/>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6" name="Rectangle 6">
            <a:extLst>
              <a:ext uri="{FF2B5EF4-FFF2-40B4-BE49-F238E27FC236}">
                <a16:creationId xmlns:a16="http://schemas.microsoft.com/office/drawing/2014/main" id="{9427E8E0-5D30-4D30-888E-C748431DE3BF}"/>
              </a:ext>
            </a:extLst>
          </p:cNvPr>
          <p:cNvSpPr>
            <a:spLocks noGrp="1" noChangeArrowheads="1"/>
          </p:cNvSpPr>
          <p:nvPr>
            <p:ph type="sldNum" sz="quarter" idx="12"/>
          </p:nvPr>
        </p:nvSpPr>
        <p:spPr>
          <a:ln/>
        </p:spPr>
        <p:txBody>
          <a:bodyPr/>
          <a:lstStyle>
            <a:lvl1pPr>
              <a:defRPr/>
            </a:lvl1pPr>
          </a:lstStyle>
          <a:p>
            <a:pPr>
              <a:defRPr/>
            </a:pPr>
            <a:r>
              <a:rPr lang="it-IT" altLang="it-IT"/>
              <a:t>Pagina </a:t>
            </a:r>
            <a:fld id="{A19EA996-0768-4A62-BBED-4E27A65CEC95}" type="slidenum">
              <a:rPr lang="it-IT" altLang="it-IT" smtClean="0"/>
              <a:pPr>
                <a:defRPr/>
              </a:pPr>
              <a:t>‹N›</a:t>
            </a:fld>
            <a:endParaRPr lang="it-IT" altLang="it-IT"/>
          </a:p>
        </p:txBody>
      </p:sp>
    </p:spTree>
    <p:extLst>
      <p:ext uri="{BB962C8B-B14F-4D97-AF65-F5344CB8AC3E}">
        <p14:creationId xmlns:p14="http://schemas.microsoft.com/office/powerpoint/2010/main" val="1296551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C5A6BCF4-C9BA-48F1-9506-F85EC9E10B48}"/>
              </a:ext>
            </a:extLst>
          </p:cNvPr>
          <p:cNvSpPr>
            <a:spLocks noGrp="1" noChangeArrowheads="1"/>
          </p:cNvSpPr>
          <p:nvPr>
            <p:ph type="dt" sz="half" idx="10"/>
          </p:nvPr>
        </p:nvSpPr>
        <p:spPr>
          <a:ln/>
        </p:spPr>
        <p:txBody>
          <a:bodyPr/>
          <a:lstStyle>
            <a:lvl1pPr>
              <a:defRPr/>
            </a:lvl1pPr>
          </a:lstStyle>
          <a:p>
            <a:pPr>
              <a:defRPr/>
            </a:pPr>
            <a:fld id="{F38E3BDE-4D17-46D8-88A7-08627A4C6E46}" type="datetime1">
              <a:rPr lang="it-IT" altLang="it-IT"/>
              <a:pPr>
                <a:defRPr/>
              </a:pPr>
              <a:t>10/03/2022</a:t>
            </a:fld>
            <a:endParaRPr lang="it-IT" altLang="it-IT"/>
          </a:p>
        </p:txBody>
      </p:sp>
      <p:sp>
        <p:nvSpPr>
          <p:cNvPr id="5" name="Rectangle 5">
            <a:extLst>
              <a:ext uri="{FF2B5EF4-FFF2-40B4-BE49-F238E27FC236}">
                <a16:creationId xmlns:a16="http://schemas.microsoft.com/office/drawing/2014/main" id="{7AA255E9-F1FC-4892-823B-025C3754AA97}"/>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6" name="Rectangle 6">
            <a:extLst>
              <a:ext uri="{FF2B5EF4-FFF2-40B4-BE49-F238E27FC236}">
                <a16:creationId xmlns:a16="http://schemas.microsoft.com/office/drawing/2014/main" id="{27DC60A1-2AA7-4362-992C-B517813D6483}"/>
              </a:ext>
            </a:extLst>
          </p:cNvPr>
          <p:cNvSpPr>
            <a:spLocks noGrp="1" noChangeArrowheads="1"/>
          </p:cNvSpPr>
          <p:nvPr>
            <p:ph type="sldNum" sz="quarter" idx="12"/>
          </p:nvPr>
        </p:nvSpPr>
        <p:spPr>
          <a:ln/>
        </p:spPr>
        <p:txBody>
          <a:bodyPr/>
          <a:lstStyle>
            <a:lvl1pPr>
              <a:defRPr/>
            </a:lvl1pPr>
          </a:lstStyle>
          <a:p>
            <a:pPr>
              <a:defRPr/>
            </a:pPr>
            <a:r>
              <a:rPr lang="it-IT" altLang="it-IT"/>
              <a:t>Pagina </a:t>
            </a:r>
            <a:fld id="{30573440-7DC8-4C9B-AFBC-2A57ED1994C6}" type="slidenum">
              <a:rPr lang="it-IT" altLang="it-IT" smtClean="0"/>
              <a:pPr>
                <a:defRPr/>
              </a:pPr>
              <a:t>‹N›</a:t>
            </a:fld>
            <a:endParaRPr lang="it-IT" altLang="it-IT"/>
          </a:p>
        </p:txBody>
      </p:sp>
    </p:spTree>
    <p:extLst>
      <p:ext uri="{BB962C8B-B14F-4D97-AF65-F5344CB8AC3E}">
        <p14:creationId xmlns:p14="http://schemas.microsoft.com/office/powerpoint/2010/main" val="2441307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623888" y="1709738"/>
            <a:ext cx="7886700" cy="2852737"/>
          </a:xfrm>
        </p:spPr>
        <p:txBody>
          <a:bodyPr anchor="b"/>
          <a:lstStyle>
            <a:lvl1pPr>
              <a:defRPr sz="6000"/>
            </a:lvl1pPr>
          </a:lstStyle>
          <a:p>
            <a:r>
              <a:rPr lang="it-IT"/>
              <a:t>Fare clic per modificare lo stile del titolo dello schema</a:t>
            </a:r>
          </a:p>
        </p:txBody>
      </p:sp>
      <p:sp>
        <p:nvSpPr>
          <p:cNvPr id="3" name="Segnaposto tes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it-IT"/>
              <a:t>Fare clic per modificare gli stili del testo dello schema</a:t>
            </a:r>
          </a:p>
        </p:txBody>
      </p:sp>
      <p:sp>
        <p:nvSpPr>
          <p:cNvPr id="4" name="Rectangle 4">
            <a:extLst>
              <a:ext uri="{FF2B5EF4-FFF2-40B4-BE49-F238E27FC236}">
                <a16:creationId xmlns:a16="http://schemas.microsoft.com/office/drawing/2014/main" id="{715AF5E2-EBAB-4AE6-BD7B-AD7B24ECCE25}"/>
              </a:ext>
            </a:extLst>
          </p:cNvPr>
          <p:cNvSpPr>
            <a:spLocks noGrp="1" noChangeArrowheads="1"/>
          </p:cNvSpPr>
          <p:nvPr>
            <p:ph type="dt" sz="half" idx="10"/>
          </p:nvPr>
        </p:nvSpPr>
        <p:spPr>
          <a:ln/>
        </p:spPr>
        <p:txBody>
          <a:bodyPr/>
          <a:lstStyle>
            <a:lvl1pPr>
              <a:defRPr/>
            </a:lvl1pPr>
          </a:lstStyle>
          <a:p>
            <a:pPr>
              <a:defRPr/>
            </a:pPr>
            <a:fld id="{B244B850-E0F4-427A-A2C7-FBA6016D9394}" type="datetime1">
              <a:rPr lang="it-IT" altLang="it-IT"/>
              <a:pPr>
                <a:defRPr/>
              </a:pPr>
              <a:t>10/03/2022</a:t>
            </a:fld>
            <a:endParaRPr lang="it-IT" altLang="it-IT"/>
          </a:p>
        </p:txBody>
      </p:sp>
      <p:sp>
        <p:nvSpPr>
          <p:cNvPr id="5" name="Rectangle 5">
            <a:extLst>
              <a:ext uri="{FF2B5EF4-FFF2-40B4-BE49-F238E27FC236}">
                <a16:creationId xmlns:a16="http://schemas.microsoft.com/office/drawing/2014/main" id="{B2064D1D-62F8-4E3E-A1B2-F40DEC13DE0E}"/>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6" name="Rectangle 6">
            <a:extLst>
              <a:ext uri="{FF2B5EF4-FFF2-40B4-BE49-F238E27FC236}">
                <a16:creationId xmlns:a16="http://schemas.microsoft.com/office/drawing/2014/main" id="{48E4B2EC-260B-4DBE-8F73-6B92B8BE0810}"/>
              </a:ext>
            </a:extLst>
          </p:cNvPr>
          <p:cNvSpPr>
            <a:spLocks noGrp="1" noChangeArrowheads="1"/>
          </p:cNvSpPr>
          <p:nvPr>
            <p:ph type="sldNum" sz="quarter" idx="12"/>
          </p:nvPr>
        </p:nvSpPr>
        <p:spPr>
          <a:ln/>
        </p:spPr>
        <p:txBody>
          <a:bodyPr/>
          <a:lstStyle>
            <a:lvl1pPr>
              <a:defRPr/>
            </a:lvl1pPr>
          </a:lstStyle>
          <a:p>
            <a:pPr>
              <a:defRPr/>
            </a:pPr>
            <a:r>
              <a:rPr lang="it-IT" altLang="it-IT"/>
              <a:t>Pagina </a:t>
            </a:r>
            <a:fld id="{ED87C91E-3E1D-41C6-9B08-93B6B34D3D20}" type="slidenum">
              <a:rPr lang="it-IT" altLang="it-IT" smtClean="0"/>
              <a:pPr>
                <a:defRPr/>
              </a:pPr>
              <a:t>‹N›</a:t>
            </a:fld>
            <a:endParaRPr lang="it-IT" altLang="it-IT"/>
          </a:p>
        </p:txBody>
      </p:sp>
    </p:spTree>
    <p:extLst>
      <p:ext uri="{BB962C8B-B14F-4D97-AF65-F5344CB8AC3E}">
        <p14:creationId xmlns:p14="http://schemas.microsoft.com/office/powerpoint/2010/main" val="3656502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sz="half" idx="1"/>
          </p:nvPr>
        </p:nvSpPr>
        <p:spPr>
          <a:xfrm>
            <a:off x="1116013" y="1752600"/>
            <a:ext cx="3703637"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72050" y="1752600"/>
            <a:ext cx="3703638"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7265BD37-987C-42A7-9A40-B413FCB1FAD6}"/>
              </a:ext>
            </a:extLst>
          </p:cNvPr>
          <p:cNvSpPr>
            <a:spLocks noGrp="1" noChangeArrowheads="1"/>
          </p:cNvSpPr>
          <p:nvPr>
            <p:ph type="dt" sz="half" idx="10"/>
          </p:nvPr>
        </p:nvSpPr>
        <p:spPr>
          <a:ln/>
        </p:spPr>
        <p:txBody>
          <a:bodyPr/>
          <a:lstStyle>
            <a:lvl1pPr>
              <a:defRPr/>
            </a:lvl1pPr>
          </a:lstStyle>
          <a:p>
            <a:pPr>
              <a:defRPr/>
            </a:pPr>
            <a:fld id="{E6B06D2D-DD7C-4BBA-918B-FFDB0D0F01C4}" type="datetime1">
              <a:rPr lang="it-IT" altLang="it-IT"/>
              <a:pPr>
                <a:defRPr/>
              </a:pPr>
              <a:t>10/03/2022</a:t>
            </a:fld>
            <a:endParaRPr lang="it-IT" altLang="it-IT"/>
          </a:p>
        </p:txBody>
      </p:sp>
      <p:sp>
        <p:nvSpPr>
          <p:cNvPr id="6" name="Rectangle 5">
            <a:extLst>
              <a:ext uri="{FF2B5EF4-FFF2-40B4-BE49-F238E27FC236}">
                <a16:creationId xmlns:a16="http://schemas.microsoft.com/office/drawing/2014/main" id="{71548600-95D8-4B20-9FDA-31682E56C45B}"/>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7" name="Rectangle 6">
            <a:extLst>
              <a:ext uri="{FF2B5EF4-FFF2-40B4-BE49-F238E27FC236}">
                <a16:creationId xmlns:a16="http://schemas.microsoft.com/office/drawing/2014/main" id="{B5E794DE-BF5F-4575-8C91-08B62870850F}"/>
              </a:ext>
            </a:extLst>
          </p:cNvPr>
          <p:cNvSpPr>
            <a:spLocks noGrp="1" noChangeArrowheads="1"/>
          </p:cNvSpPr>
          <p:nvPr>
            <p:ph type="sldNum" sz="quarter" idx="12"/>
          </p:nvPr>
        </p:nvSpPr>
        <p:spPr>
          <a:ln/>
        </p:spPr>
        <p:txBody>
          <a:bodyPr/>
          <a:lstStyle>
            <a:lvl1pPr>
              <a:defRPr/>
            </a:lvl1pPr>
          </a:lstStyle>
          <a:p>
            <a:pPr>
              <a:defRPr/>
            </a:pPr>
            <a:r>
              <a:rPr lang="it-IT" altLang="it-IT"/>
              <a:t>Pagina </a:t>
            </a:r>
            <a:fld id="{6B22978F-E51E-42EE-94D8-B59D31F2119A}" type="slidenum">
              <a:rPr lang="it-IT" altLang="it-IT" smtClean="0"/>
              <a:pPr>
                <a:defRPr/>
              </a:pPr>
              <a:t>‹N›</a:t>
            </a:fld>
            <a:endParaRPr lang="it-IT" altLang="it-IT"/>
          </a:p>
        </p:txBody>
      </p:sp>
    </p:spTree>
    <p:extLst>
      <p:ext uri="{BB962C8B-B14F-4D97-AF65-F5344CB8AC3E}">
        <p14:creationId xmlns:p14="http://schemas.microsoft.com/office/powerpoint/2010/main" val="2652561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630238" y="365125"/>
            <a:ext cx="7886700" cy="1325563"/>
          </a:xfrm>
        </p:spPr>
        <p:txBody>
          <a:bodyPr/>
          <a:lstStyle/>
          <a:p>
            <a:r>
              <a:rPr lang="it-IT"/>
              <a:t>Fare clic per modificare lo stile del titolo dello schema</a:t>
            </a:r>
          </a:p>
        </p:txBody>
      </p:sp>
      <p:sp>
        <p:nvSpPr>
          <p:cNvPr id="3" name="Segnaposto tes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630238" y="2505075"/>
            <a:ext cx="386873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29150" y="2505075"/>
            <a:ext cx="38877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4">
            <a:extLst>
              <a:ext uri="{FF2B5EF4-FFF2-40B4-BE49-F238E27FC236}">
                <a16:creationId xmlns:a16="http://schemas.microsoft.com/office/drawing/2014/main" id="{10A96C0D-6C31-4E5A-8FAD-78AEAAAAB66F}"/>
              </a:ext>
            </a:extLst>
          </p:cNvPr>
          <p:cNvSpPr>
            <a:spLocks noGrp="1" noChangeArrowheads="1"/>
          </p:cNvSpPr>
          <p:nvPr>
            <p:ph type="dt" sz="half" idx="10"/>
          </p:nvPr>
        </p:nvSpPr>
        <p:spPr>
          <a:ln/>
        </p:spPr>
        <p:txBody>
          <a:bodyPr/>
          <a:lstStyle>
            <a:lvl1pPr>
              <a:defRPr/>
            </a:lvl1pPr>
          </a:lstStyle>
          <a:p>
            <a:pPr>
              <a:defRPr/>
            </a:pPr>
            <a:fld id="{9A8D3190-6212-4618-86E7-5AE97E84087C}" type="datetime1">
              <a:rPr lang="it-IT" altLang="it-IT"/>
              <a:pPr>
                <a:defRPr/>
              </a:pPr>
              <a:t>10/03/2022</a:t>
            </a:fld>
            <a:endParaRPr lang="it-IT" altLang="it-IT"/>
          </a:p>
        </p:txBody>
      </p:sp>
      <p:sp>
        <p:nvSpPr>
          <p:cNvPr id="8" name="Rectangle 5">
            <a:extLst>
              <a:ext uri="{FF2B5EF4-FFF2-40B4-BE49-F238E27FC236}">
                <a16:creationId xmlns:a16="http://schemas.microsoft.com/office/drawing/2014/main" id="{808DA803-6EF0-45BE-8446-6D3AF1CCBE05}"/>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9" name="Rectangle 6">
            <a:extLst>
              <a:ext uri="{FF2B5EF4-FFF2-40B4-BE49-F238E27FC236}">
                <a16:creationId xmlns:a16="http://schemas.microsoft.com/office/drawing/2014/main" id="{00F92480-6239-4ACB-B3D4-885F2C263610}"/>
              </a:ext>
            </a:extLst>
          </p:cNvPr>
          <p:cNvSpPr>
            <a:spLocks noGrp="1" noChangeArrowheads="1"/>
          </p:cNvSpPr>
          <p:nvPr>
            <p:ph type="sldNum" sz="quarter" idx="12"/>
          </p:nvPr>
        </p:nvSpPr>
        <p:spPr>
          <a:ln/>
        </p:spPr>
        <p:txBody>
          <a:bodyPr/>
          <a:lstStyle>
            <a:lvl1pPr>
              <a:defRPr/>
            </a:lvl1pPr>
          </a:lstStyle>
          <a:p>
            <a:pPr>
              <a:defRPr/>
            </a:pPr>
            <a:r>
              <a:rPr lang="it-IT" altLang="it-IT"/>
              <a:t>Pagina </a:t>
            </a:r>
            <a:fld id="{3D6ED094-709E-4836-A0E1-A6E5A6F1CCE0}" type="slidenum">
              <a:rPr lang="it-IT" altLang="it-IT" smtClean="0"/>
              <a:pPr>
                <a:defRPr/>
              </a:pPr>
              <a:t>‹N›</a:t>
            </a:fld>
            <a:endParaRPr lang="it-IT" altLang="it-IT"/>
          </a:p>
        </p:txBody>
      </p:sp>
    </p:spTree>
    <p:extLst>
      <p:ext uri="{BB962C8B-B14F-4D97-AF65-F5344CB8AC3E}">
        <p14:creationId xmlns:p14="http://schemas.microsoft.com/office/powerpoint/2010/main" val="497048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Rectangle 4">
            <a:extLst>
              <a:ext uri="{FF2B5EF4-FFF2-40B4-BE49-F238E27FC236}">
                <a16:creationId xmlns:a16="http://schemas.microsoft.com/office/drawing/2014/main" id="{EE8A198B-78C8-48CD-AEB7-74D354017318}"/>
              </a:ext>
            </a:extLst>
          </p:cNvPr>
          <p:cNvSpPr>
            <a:spLocks noGrp="1" noChangeArrowheads="1"/>
          </p:cNvSpPr>
          <p:nvPr>
            <p:ph type="dt" sz="half" idx="10"/>
          </p:nvPr>
        </p:nvSpPr>
        <p:spPr>
          <a:ln/>
        </p:spPr>
        <p:txBody>
          <a:bodyPr/>
          <a:lstStyle>
            <a:lvl1pPr>
              <a:defRPr/>
            </a:lvl1pPr>
          </a:lstStyle>
          <a:p>
            <a:pPr>
              <a:defRPr/>
            </a:pPr>
            <a:fld id="{D4013FD9-B1CE-4C7F-812E-61AEED03053D}" type="datetime1">
              <a:rPr lang="it-IT" altLang="it-IT"/>
              <a:pPr>
                <a:defRPr/>
              </a:pPr>
              <a:t>10/03/2022</a:t>
            </a:fld>
            <a:endParaRPr lang="it-IT" altLang="it-IT"/>
          </a:p>
        </p:txBody>
      </p:sp>
      <p:sp>
        <p:nvSpPr>
          <p:cNvPr id="4" name="Rectangle 5">
            <a:extLst>
              <a:ext uri="{FF2B5EF4-FFF2-40B4-BE49-F238E27FC236}">
                <a16:creationId xmlns:a16="http://schemas.microsoft.com/office/drawing/2014/main" id="{3BABCBB4-2021-49CF-B4B6-9721FE2410FD}"/>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5" name="Rectangle 6">
            <a:extLst>
              <a:ext uri="{FF2B5EF4-FFF2-40B4-BE49-F238E27FC236}">
                <a16:creationId xmlns:a16="http://schemas.microsoft.com/office/drawing/2014/main" id="{E1FF549F-051E-42A8-88BA-BA60FB5A1BF7}"/>
              </a:ext>
            </a:extLst>
          </p:cNvPr>
          <p:cNvSpPr>
            <a:spLocks noGrp="1" noChangeArrowheads="1"/>
          </p:cNvSpPr>
          <p:nvPr>
            <p:ph type="sldNum" sz="quarter" idx="12"/>
          </p:nvPr>
        </p:nvSpPr>
        <p:spPr>
          <a:ln/>
        </p:spPr>
        <p:txBody>
          <a:bodyPr/>
          <a:lstStyle>
            <a:lvl1pPr>
              <a:defRPr/>
            </a:lvl1pPr>
          </a:lstStyle>
          <a:p>
            <a:pPr>
              <a:defRPr/>
            </a:pPr>
            <a:r>
              <a:rPr lang="it-IT" altLang="it-IT"/>
              <a:t>Pagina </a:t>
            </a:r>
            <a:fld id="{184EC86E-3E81-4D33-BC17-0A4E768BC743}" type="slidenum">
              <a:rPr lang="it-IT" altLang="it-IT" smtClean="0"/>
              <a:pPr>
                <a:defRPr/>
              </a:pPr>
              <a:t>‹N›</a:t>
            </a:fld>
            <a:endParaRPr lang="it-IT" altLang="it-IT"/>
          </a:p>
        </p:txBody>
      </p:sp>
    </p:spTree>
    <p:extLst>
      <p:ext uri="{BB962C8B-B14F-4D97-AF65-F5344CB8AC3E}">
        <p14:creationId xmlns:p14="http://schemas.microsoft.com/office/powerpoint/2010/main" val="1261000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816DE35-F0B3-457C-A92B-3C3002B4BBBA}"/>
              </a:ext>
            </a:extLst>
          </p:cNvPr>
          <p:cNvSpPr>
            <a:spLocks noGrp="1" noChangeArrowheads="1"/>
          </p:cNvSpPr>
          <p:nvPr>
            <p:ph type="dt" sz="half" idx="10"/>
          </p:nvPr>
        </p:nvSpPr>
        <p:spPr>
          <a:ln/>
        </p:spPr>
        <p:txBody>
          <a:bodyPr/>
          <a:lstStyle>
            <a:lvl1pPr>
              <a:defRPr/>
            </a:lvl1pPr>
          </a:lstStyle>
          <a:p>
            <a:pPr>
              <a:defRPr/>
            </a:pPr>
            <a:fld id="{F9A0CEC0-214E-4EE6-832C-41E8FB69DA16}" type="datetime1">
              <a:rPr lang="it-IT" altLang="it-IT"/>
              <a:pPr>
                <a:defRPr/>
              </a:pPr>
              <a:t>10/03/2022</a:t>
            </a:fld>
            <a:endParaRPr lang="it-IT" altLang="it-IT"/>
          </a:p>
        </p:txBody>
      </p:sp>
      <p:sp>
        <p:nvSpPr>
          <p:cNvPr id="3" name="Rectangle 5">
            <a:extLst>
              <a:ext uri="{FF2B5EF4-FFF2-40B4-BE49-F238E27FC236}">
                <a16:creationId xmlns:a16="http://schemas.microsoft.com/office/drawing/2014/main" id="{79EB4581-2007-492B-840E-3486F8177AE6}"/>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4" name="Rectangle 6">
            <a:extLst>
              <a:ext uri="{FF2B5EF4-FFF2-40B4-BE49-F238E27FC236}">
                <a16:creationId xmlns:a16="http://schemas.microsoft.com/office/drawing/2014/main" id="{77423B2D-828E-469F-A06D-2C332437A621}"/>
              </a:ext>
            </a:extLst>
          </p:cNvPr>
          <p:cNvSpPr>
            <a:spLocks noGrp="1" noChangeArrowheads="1"/>
          </p:cNvSpPr>
          <p:nvPr>
            <p:ph type="sldNum" sz="quarter" idx="12"/>
          </p:nvPr>
        </p:nvSpPr>
        <p:spPr>
          <a:ln/>
        </p:spPr>
        <p:txBody>
          <a:bodyPr/>
          <a:lstStyle>
            <a:lvl1pPr>
              <a:defRPr/>
            </a:lvl1pPr>
          </a:lstStyle>
          <a:p>
            <a:pPr>
              <a:defRPr/>
            </a:pPr>
            <a:r>
              <a:rPr lang="it-IT" altLang="it-IT"/>
              <a:t>Pagina </a:t>
            </a:r>
            <a:fld id="{39DC06A2-8477-4924-8FA9-89F1B38A61FA}" type="slidenum">
              <a:rPr lang="it-IT" altLang="it-IT" smtClean="0"/>
              <a:pPr>
                <a:defRPr/>
              </a:pPr>
              <a:t>‹N›</a:t>
            </a:fld>
            <a:endParaRPr lang="it-IT" altLang="it-IT"/>
          </a:p>
        </p:txBody>
      </p:sp>
    </p:spTree>
    <p:extLst>
      <p:ext uri="{BB962C8B-B14F-4D97-AF65-F5344CB8AC3E}">
        <p14:creationId xmlns:p14="http://schemas.microsoft.com/office/powerpoint/2010/main" val="1574151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contenut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D3D4797C-7716-4E20-AED6-6787945DBFC4}"/>
              </a:ext>
            </a:extLst>
          </p:cNvPr>
          <p:cNvSpPr>
            <a:spLocks noGrp="1" noChangeArrowheads="1"/>
          </p:cNvSpPr>
          <p:nvPr>
            <p:ph type="dt" sz="half" idx="10"/>
          </p:nvPr>
        </p:nvSpPr>
        <p:spPr>
          <a:ln/>
        </p:spPr>
        <p:txBody>
          <a:bodyPr/>
          <a:lstStyle>
            <a:lvl1pPr>
              <a:defRPr/>
            </a:lvl1pPr>
          </a:lstStyle>
          <a:p>
            <a:pPr>
              <a:defRPr/>
            </a:pPr>
            <a:fld id="{56AFBBA1-4095-49BA-A498-F8D9585879C1}" type="datetime1">
              <a:rPr lang="it-IT" altLang="it-IT"/>
              <a:pPr>
                <a:defRPr/>
              </a:pPr>
              <a:t>10/03/2022</a:t>
            </a:fld>
            <a:endParaRPr lang="it-IT" altLang="it-IT"/>
          </a:p>
        </p:txBody>
      </p:sp>
      <p:sp>
        <p:nvSpPr>
          <p:cNvPr id="6" name="Rectangle 5">
            <a:extLst>
              <a:ext uri="{FF2B5EF4-FFF2-40B4-BE49-F238E27FC236}">
                <a16:creationId xmlns:a16="http://schemas.microsoft.com/office/drawing/2014/main" id="{890A7C12-6746-4F6D-B055-7F479374A5B8}"/>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7" name="Rectangle 6">
            <a:extLst>
              <a:ext uri="{FF2B5EF4-FFF2-40B4-BE49-F238E27FC236}">
                <a16:creationId xmlns:a16="http://schemas.microsoft.com/office/drawing/2014/main" id="{0F24FB8D-AC86-4CEA-BC54-C6DA8CEDBC54}"/>
              </a:ext>
            </a:extLst>
          </p:cNvPr>
          <p:cNvSpPr>
            <a:spLocks noGrp="1" noChangeArrowheads="1"/>
          </p:cNvSpPr>
          <p:nvPr>
            <p:ph type="sldNum" sz="quarter" idx="12"/>
          </p:nvPr>
        </p:nvSpPr>
        <p:spPr>
          <a:ln/>
        </p:spPr>
        <p:txBody>
          <a:bodyPr/>
          <a:lstStyle>
            <a:lvl1pPr>
              <a:defRPr/>
            </a:lvl1pPr>
          </a:lstStyle>
          <a:p>
            <a:pPr>
              <a:defRPr/>
            </a:pPr>
            <a:r>
              <a:rPr lang="it-IT" altLang="it-IT"/>
              <a:t>Pagina </a:t>
            </a:r>
            <a:fld id="{52FDDA4D-75BE-4307-BD68-476472B18951}" type="slidenum">
              <a:rPr lang="it-IT" altLang="it-IT" smtClean="0"/>
              <a:pPr>
                <a:defRPr/>
              </a:pPr>
              <a:t>‹N›</a:t>
            </a:fld>
            <a:endParaRPr lang="it-IT" altLang="it-IT"/>
          </a:p>
        </p:txBody>
      </p:sp>
    </p:spTree>
    <p:extLst>
      <p:ext uri="{BB962C8B-B14F-4D97-AF65-F5344CB8AC3E}">
        <p14:creationId xmlns:p14="http://schemas.microsoft.com/office/powerpoint/2010/main" val="3276677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immagin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DA9CA2F8-BD90-47DA-9707-2BCE038F5A5F}"/>
              </a:ext>
            </a:extLst>
          </p:cNvPr>
          <p:cNvSpPr>
            <a:spLocks noGrp="1" noChangeArrowheads="1"/>
          </p:cNvSpPr>
          <p:nvPr>
            <p:ph type="dt" sz="half" idx="10"/>
          </p:nvPr>
        </p:nvSpPr>
        <p:spPr>
          <a:ln/>
        </p:spPr>
        <p:txBody>
          <a:bodyPr/>
          <a:lstStyle>
            <a:lvl1pPr>
              <a:defRPr/>
            </a:lvl1pPr>
          </a:lstStyle>
          <a:p>
            <a:pPr>
              <a:defRPr/>
            </a:pPr>
            <a:fld id="{289CC2A5-21C5-4705-8AE1-9C7AB9C3CB0F}" type="datetime1">
              <a:rPr lang="it-IT" altLang="it-IT"/>
              <a:pPr>
                <a:defRPr/>
              </a:pPr>
              <a:t>10/03/2022</a:t>
            </a:fld>
            <a:endParaRPr lang="it-IT" altLang="it-IT"/>
          </a:p>
        </p:txBody>
      </p:sp>
      <p:sp>
        <p:nvSpPr>
          <p:cNvPr id="6" name="Rectangle 5">
            <a:extLst>
              <a:ext uri="{FF2B5EF4-FFF2-40B4-BE49-F238E27FC236}">
                <a16:creationId xmlns:a16="http://schemas.microsoft.com/office/drawing/2014/main" id="{6CD9818D-2D4A-4021-A3DC-57EB24D4C5A8}"/>
              </a:ext>
            </a:extLst>
          </p:cNvPr>
          <p:cNvSpPr>
            <a:spLocks noGrp="1" noChangeArrowheads="1"/>
          </p:cNvSpPr>
          <p:nvPr>
            <p:ph type="ftr" sz="quarter" idx="11"/>
          </p:nvPr>
        </p:nvSpPr>
        <p:spPr>
          <a:ln/>
        </p:spPr>
        <p:txBody>
          <a:bodyPr/>
          <a:lstStyle>
            <a:lvl1pPr>
              <a:defRPr/>
            </a:lvl1pPr>
          </a:lstStyle>
          <a:p>
            <a:pPr>
              <a:defRPr/>
            </a:pPr>
            <a:r>
              <a:rPr lang="it-IT" altLang="it-IT"/>
              <a:t>Titolo Presentazione</a:t>
            </a:r>
          </a:p>
        </p:txBody>
      </p:sp>
      <p:sp>
        <p:nvSpPr>
          <p:cNvPr id="7" name="Rectangle 6">
            <a:extLst>
              <a:ext uri="{FF2B5EF4-FFF2-40B4-BE49-F238E27FC236}">
                <a16:creationId xmlns:a16="http://schemas.microsoft.com/office/drawing/2014/main" id="{C3442EBB-4117-41F7-B3EE-27AC2380212E}"/>
              </a:ext>
            </a:extLst>
          </p:cNvPr>
          <p:cNvSpPr>
            <a:spLocks noGrp="1" noChangeArrowheads="1"/>
          </p:cNvSpPr>
          <p:nvPr>
            <p:ph type="sldNum" sz="quarter" idx="12"/>
          </p:nvPr>
        </p:nvSpPr>
        <p:spPr>
          <a:ln/>
        </p:spPr>
        <p:txBody>
          <a:bodyPr/>
          <a:lstStyle>
            <a:lvl1pPr>
              <a:defRPr/>
            </a:lvl1pPr>
          </a:lstStyle>
          <a:p>
            <a:pPr>
              <a:defRPr/>
            </a:pPr>
            <a:r>
              <a:rPr lang="it-IT" altLang="it-IT"/>
              <a:t>Pagina </a:t>
            </a:r>
            <a:fld id="{6C018504-1D48-4CC5-A7F1-2EBC24301221}" type="slidenum">
              <a:rPr lang="it-IT" altLang="it-IT" smtClean="0"/>
              <a:pPr>
                <a:defRPr/>
              </a:pPr>
              <a:t>‹N›</a:t>
            </a:fld>
            <a:endParaRPr lang="it-IT" altLang="it-IT"/>
          </a:p>
        </p:txBody>
      </p:sp>
    </p:spTree>
    <p:extLst>
      <p:ext uri="{BB962C8B-B14F-4D97-AF65-F5344CB8AC3E}">
        <p14:creationId xmlns:p14="http://schemas.microsoft.com/office/powerpoint/2010/main" val="111833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5">
            <a:extLst>
              <a:ext uri="{FF2B5EF4-FFF2-40B4-BE49-F238E27FC236}">
                <a16:creationId xmlns:a16="http://schemas.microsoft.com/office/drawing/2014/main" id="{4CD16E50-005C-4B7D-8D5D-155E27ABEB94}"/>
              </a:ext>
            </a:extLst>
          </p:cNvPr>
          <p:cNvGrpSpPr>
            <a:grpSpLocks/>
          </p:cNvGrpSpPr>
          <p:nvPr/>
        </p:nvGrpSpPr>
        <p:grpSpPr bwMode="auto">
          <a:xfrm>
            <a:off x="0" y="6096000"/>
            <a:ext cx="9144000" cy="762000"/>
            <a:chOff x="0" y="3840"/>
            <a:chExt cx="5760" cy="480"/>
          </a:xfrm>
        </p:grpSpPr>
        <p:sp>
          <p:nvSpPr>
            <p:cNvPr id="1032" name="Rectangle 13">
              <a:extLst>
                <a:ext uri="{FF2B5EF4-FFF2-40B4-BE49-F238E27FC236}">
                  <a16:creationId xmlns:a16="http://schemas.microsoft.com/office/drawing/2014/main" id="{CC4943C0-E117-47D0-9F42-2DAB3CACEDFB}"/>
                </a:ext>
              </a:extLst>
            </p:cNvPr>
            <p:cNvSpPr>
              <a:spLocks noChangeArrowheads="1"/>
            </p:cNvSpPr>
            <p:nvPr userDrawn="1"/>
          </p:nvSpPr>
          <p:spPr bwMode="auto">
            <a:xfrm>
              <a:off x="0" y="3984"/>
              <a:ext cx="5760" cy="336"/>
            </a:xfrm>
            <a:prstGeom prst="rect">
              <a:avLst/>
            </a:prstGeom>
            <a:solidFill>
              <a:srgbClr val="822433"/>
            </a:solidFill>
            <a:ln>
              <a:noFill/>
            </a:ln>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defRPr/>
              </a:pPr>
              <a:endParaRPr lang="it-IT" altLang="it-IT"/>
            </a:p>
          </p:txBody>
        </p:sp>
        <p:sp>
          <p:nvSpPr>
            <p:cNvPr id="1033" name="Rectangle 14">
              <a:extLst>
                <a:ext uri="{FF2B5EF4-FFF2-40B4-BE49-F238E27FC236}">
                  <a16:creationId xmlns:a16="http://schemas.microsoft.com/office/drawing/2014/main" id="{0FA15379-ECF8-4801-9D0E-4351AAA3A040}"/>
                </a:ext>
              </a:extLst>
            </p:cNvPr>
            <p:cNvSpPr>
              <a:spLocks noChangeArrowheads="1"/>
            </p:cNvSpPr>
            <p:nvPr userDrawn="1"/>
          </p:nvSpPr>
          <p:spPr bwMode="auto">
            <a:xfrm>
              <a:off x="768" y="3840"/>
              <a:ext cx="4992" cy="480"/>
            </a:xfrm>
            <a:prstGeom prst="rect">
              <a:avLst/>
            </a:prstGeom>
            <a:solidFill>
              <a:srgbClr val="822433"/>
            </a:solidFill>
            <a:ln>
              <a:noFill/>
            </a:ln>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defRPr/>
              </a:pPr>
              <a:endParaRPr lang="it-IT" altLang="it-IT"/>
            </a:p>
          </p:txBody>
        </p:sp>
      </p:grpSp>
      <p:sp>
        <p:nvSpPr>
          <p:cNvPr id="1027" name="Rectangle 2">
            <a:extLst>
              <a:ext uri="{FF2B5EF4-FFF2-40B4-BE49-F238E27FC236}">
                <a16:creationId xmlns:a16="http://schemas.microsoft.com/office/drawing/2014/main" id="{E048C775-53EE-46D7-8AF5-EA609E6D57A9}"/>
              </a:ext>
            </a:extLst>
          </p:cNvPr>
          <p:cNvSpPr>
            <a:spLocks noGrp="1" noChangeArrowheads="1"/>
          </p:cNvSpPr>
          <p:nvPr>
            <p:ph type="title"/>
          </p:nvPr>
        </p:nvSpPr>
        <p:spPr bwMode="auto">
          <a:xfrm>
            <a:off x="1116013" y="409575"/>
            <a:ext cx="755967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stile</a:t>
            </a:r>
          </a:p>
        </p:txBody>
      </p:sp>
      <p:sp>
        <p:nvSpPr>
          <p:cNvPr id="1028" name="Rectangle 3">
            <a:extLst>
              <a:ext uri="{FF2B5EF4-FFF2-40B4-BE49-F238E27FC236}">
                <a16:creationId xmlns:a16="http://schemas.microsoft.com/office/drawing/2014/main" id="{CC608AEA-A07B-4CC7-8D5E-7033D47F8604}"/>
              </a:ext>
            </a:extLst>
          </p:cNvPr>
          <p:cNvSpPr>
            <a:spLocks noGrp="1" noChangeArrowheads="1"/>
          </p:cNvSpPr>
          <p:nvPr>
            <p:ph type="body" idx="1"/>
          </p:nvPr>
        </p:nvSpPr>
        <p:spPr bwMode="auto">
          <a:xfrm>
            <a:off x="1116013" y="1752600"/>
            <a:ext cx="755967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2" name="Rectangle 4">
            <a:extLst>
              <a:ext uri="{FF2B5EF4-FFF2-40B4-BE49-F238E27FC236}">
                <a16:creationId xmlns:a16="http://schemas.microsoft.com/office/drawing/2014/main" id="{B23A4966-680E-45FE-9373-27DEF6B651EE}"/>
              </a:ext>
            </a:extLst>
          </p:cNvPr>
          <p:cNvSpPr>
            <a:spLocks noGrp="1" noChangeArrowheads="1"/>
          </p:cNvSpPr>
          <p:nvPr>
            <p:ph type="dt" sz="half" idx="2"/>
          </p:nvPr>
        </p:nvSpPr>
        <p:spPr bwMode="auto">
          <a:xfrm>
            <a:off x="4343400" y="6146800"/>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a:defRPr sz="1100"/>
            </a:lvl1pPr>
          </a:lstStyle>
          <a:p>
            <a:pPr>
              <a:defRPr/>
            </a:pPr>
            <a:fld id="{96B73EB8-974C-4CA3-A63B-B13CC20D336D}" type="datetime1">
              <a:rPr lang="it-IT" altLang="it-IT"/>
              <a:pPr>
                <a:defRPr/>
              </a:pPr>
              <a:t>10/03/2022</a:t>
            </a:fld>
            <a:endParaRPr lang="it-IT" altLang="it-IT"/>
          </a:p>
        </p:txBody>
      </p:sp>
      <p:sp>
        <p:nvSpPr>
          <p:cNvPr id="1029" name="Rectangle 5">
            <a:extLst>
              <a:ext uri="{FF2B5EF4-FFF2-40B4-BE49-F238E27FC236}">
                <a16:creationId xmlns:a16="http://schemas.microsoft.com/office/drawing/2014/main" id="{78ABA185-A54D-4948-BE1A-BEEFE3EC593F}"/>
              </a:ext>
            </a:extLst>
          </p:cNvPr>
          <p:cNvSpPr>
            <a:spLocks noGrp="1" noChangeArrowheads="1"/>
          </p:cNvSpPr>
          <p:nvPr>
            <p:ph type="ftr" sz="quarter" idx="3"/>
          </p:nvPr>
        </p:nvSpPr>
        <p:spPr bwMode="auto">
          <a:xfrm>
            <a:off x="1219200" y="6146800"/>
            <a:ext cx="28956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100"/>
            </a:lvl1pPr>
          </a:lstStyle>
          <a:p>
            <a:pPr>
              <a:defRPr/>
            </a:pPr>
            <a:r>
              <a:rPr lang="it-IT" altLang="it-IT"/>
              <a:t>Titolo Presentazione</a:t>
            </a:r>
          </a:p>
        </p:txBody>
      </p:sp>
      <p:sp>
        <p:nvSpPr>
          <p:cNvPr id="1030" name="Rectangle 6">
            <a:extLst>
              <a:ext uri="{FF2B5EF4-FFF2-40B4-BE49-F238E27FC236}">
                <a16:creationId xmlns:a16="http://schemas.microsoft.com/office/drawing/2014/main" id="{D53E79B5-50B2-4126-8091-8A5E1208B634}"/>
              </a:ext>
            </a:extLst>
          </p:cNvPr>
          <p:cNvSpPr>
            <a:spLocks noGrp="1" noChangeArrowheads="1"/>
          </p:cNvSpPr>
          <p:nvPr>
            <p:ph type="sldNum" sz="quarter" idx="4"/>
          </p:nvPr>
        </p:nvSpPr>
        <p:spPr bwMode="auto">
          <a:xfrm>
            <a:off x="6553200" y="6146800"/>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100"/>
            </a:lvl1pPr>
          </a:lstStyle>
          <a:p>
            <a:pPr>
              <a:defRPr/>
            </a:pPr>
            <a:r>
              <a:rPr lang="it-IT" altLang="it-IT"/>
              <a:t>Pagina </a:t>
            </a:r>
            <a:fld id="{39719BB5-0C6D-47DE-A62F-8C640611F6BB}" type="slidenum">
              <a:rPr lang="it-IT" altLang="it-IT" smtClean="0"/>
              <a:pPr>
                <a:defRPr/>
              </a:pPr>
              <a:t>‹N›</a:t>
            </a:fld>
            <a:endParaRPr lang="it-IT" alt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rtl="0" eaLnBrk="0" fontAlgn="base" hangingPunct="0">
        <a:spcBef>
          <a:spcPct val="0"/>
        </a:spcBef>
        <a:spcAft>
          <a:spcPct val="0"/>
        </a:spcAft>
        <a:defRPr sz="2400" b="1" kern="1200">
          <a:solidFill>
            <a:srgbClr val="822433"/>
          </a:solidFill>
          <a:latin typeface="+mj-lt"/>
          <a:ea typeface="+mj-ea"/>
          <a:cs typeface="+mj-cs"/>
        </a:defRPr>
      </a:lvl1pPr>
      <a:lvl2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rtl="0" eaLnBrk="0" fontAlgn="base" hangingPunct="0">
        <a:spcBef>
          <a:spcPct val="20000"/>
        </a:spcBef>
        <a:spcAft>
          <a:spcPct val="0"/>
        </a:spcAft>
        <a:buClr>
          <a:srgbClr val="822433"/>
        </a:buClr>
        <a:buChar char="•"/>
        <a:defRPr sz="24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1600" kern="1200">
          <a:solidFill>
            <a:srgbClr val="000000"/>
          </a:solidFill>
          <a:latin typeface="+mn-lt"/>
          <a:ea typeface="+mn-ea"/>
          <a:cs typeface="+mn-cs"/>
        </a:defRPr>
      </a:lvl3pPr>
      <a:lvl4pPr marL="1562100" indent="-228600" algn="l" rtl="0" eaLnBrk="0" fontAlgn="base" hangingPunct="0">
        <a:spcBef>
          <a:spcPct val="20000"/>
        </a:spcBef>
        <a:spcAft>
          <a:spcPct val="0"/>
        </a:spcAft>
        <a:buChar char="–"/>
        <a:defRPr sz="1400" kern="1200">
          <a:solidFill>
            <a:srgbClr val="000000"/>
          </a:solidFill>
          <a:latin typeface="+mn-lt"/>
          <a:ea typeface="+mn-ea"/>
          <a:cs typeface="+mn-cs"/>
        </a:defRPr>
      </a:lvl4pPr>
      <a:lvl5pPr marL="1981200" indent="-228600" algn="l" rtl="0" eaLnBrk="0" fontAlgn="base" hangingPunct="0">
        <a:spcBef>
          <a:spcPct val="20000"/>
        </a:spcBef>
        <a:spcAft>
          <a:spcPct val="0"/>
        </a:spcAft>
        <a:buChar char="»"/>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gif"/><Relationship Id="rId4" Type="http://schemas.openxmlformats.org/officeDocument/2006/relationships/image" Target="../media/image29.gif"/></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gif"/><Relationship Id="rId4" Type="http://schemas.openxmlformats.org/officeDocument/2006/relationships/image" Target="../media/image3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7.gif"/><Relationship Id="rId4" Type="http://schemas.openxmlformats.org/officeDocument/2006/relationships/image" Target="../media/image3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gif"/><Relationship Id="rId5" Type="http://schemas.openxmlformats.org/officeDocument/2006/relationships/image" Target="../media/image42.gif"/><Relationship Id="rId4" Type="http://schemas.openxmlformats.org/officeDocument/2006/relationships/image" Target="../media/image41.gif"/></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7.gif"/><Relationship Id="rId5" Type="http://schemas.openxmlformats.org/officeDocument/2006/relationships/image" Target="../media/image46.gif"/><Relationship Id="rId4" Type="http://schemas.openxmlformats.org/officeDocument/2006/relationships/image" Target="../media/image4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098" name="Rectangle 11">
            <a:extLst>
              <a:ext uri="{FF2B5EF4-FFF2-40B4-BE49-F238E27FC236}">
                <a16:creationId xmlns:a16="http://schemas.microsoft.com/office/drawing/2014/main" id="{0EBE5E21-2370-442B-92F0-A6C3529C38E2}"/>
              </a:ext>
            </a:extLst>
          </p:cNvPr>
          <p:cNvSpPr>
            <a:spLocks noChangeArrowheads="1"/>
          </p:cNvSpPr>
          <p:nvPr/>
        </p:nvSpPr>
        <p:spPr bwMode="auto">
          <a:xfrm>
            <a:off x="0" y="0"/>
            <a:ext cx="9144000" cy="3429000"/>
          </a:xfrm>
          <a:prstGeom prst="rect">
            <a:avLst/>
          </a:prstGeom>
          <a:solidFill>
            <a:srgbClr val="0067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it-IT" altLang="it-IT" sz="900">
              <a:solidFill>
                <a:schemeClr val="bg1"/>
              </a:solidFill>
            </a:endParaRPr>
          </a:p>
        </p:txBody>
      </p:sp>
      <p:sp>
        <p:nvSpPr>
          <p:cNvPr id="4099" name="Rectangle 4">
            <a:extLst>
              <a:ext uri="{FF2B5EF4-FFF2-40B4-BE49-F238E27FC236}">
                <a16:creationId xmlns:a16="http://schemas.microsoft.com/office/drawing/2014/main" id="{86939705-3F77-4889-A8A5-4EA1BDF8E722}"/>
              </a:ext>
            </a:extLst>
          </p:cNvPr>
          <p:cNvSpPr>
            <a:spLocks noGrp="1" noChangeArrowheads="1"/>
          </p:cNvSpPr>
          <p:nvPr>
            <p:ph type="subTitle" idx="1"/>
          </p:nvPr>
        </p:nvSpPr>
        <p:spPr>
          <a:xfrm>
            <a:off x="827088" y="798513"/>
            <a:ext cx="6481762" cy="685800"/>
          </a:xfrm>
        </p:spPr>
        <p:txBody>
          <a:bodyPr/>
          <a:lstStyle/>
          <a:p>
            <a:pPr algn="l" eaLnBrk="1" hangingPunct="1"/>
            <a:r>
              <a:rPr lang="en-GB" altLang="it-IT" sz="2000">
                <a:solidFill>
                  <a:schemeClr val="bg1"/>
                </a:solidFill>
              </a:rPr>
              <a:t>Autonomous and Mobile Robotics</a:t>
            </a:r>
            <a:endParaRPr lang="it-IT" altLang="it-IT" sz="2000">
              <a:solidFill>
                <a:schemeClr val="bg1"/>
              </a:solidFill>
            </a:endParaRPr>
          </a:p>
        </p:txBody>
      </p:sp>
      <p:sp>
        <p:nvSpPr>
          <p:cNvPr id="4100" name="Rectangle 3">
            <a:extLst>
              <a:ext uri="{FF2B5EF4-FFF2-40B4-BE49-F238E27FC236}">
                <a16:creationId xmlns:a16="http://schemas.microsoft.com/office/drawing/2014/main" id="{744B3C12-BE69-4DEE-88B7-317D45DE3AFB}"/>
              </a:ext>
            </a:extLst>
          </p:cNvPr>
          <p:cNvSpPr>
            <a:spLocks noGrp="1" noChangeArrowheads="1"/>
          </p:cNvSpPr>
          <p:nvPr>
            <p:ph type="ctrTitle"/>
          </p:nvPr>
        </p:nvSpPr>
        <p:spPr>
          <a:xfrm>
            <a:off x="831850" y="333375"/>
            <a:ext cx="7916863" cy="581025"/>
          </a:xfrm>
        </p:spPr>
        <p:txBody>
          <a:bodyPr anchor="t"/>
          <a:lstStyle/>
          <a:p>
            <a:pPr algn="l" eaLnBrk="1" hangingPunct="1"/>
            <a:r>
              <a:rPr lang="en-GB" altLang="it-IT" sz="2300">
                <a:solidFill>
                  <a:schemeClr val="bg1"/>
                </a:solidFill>
              </a:rPr>
              <a:t>Planning Parking Maneuvers for a Car-Trailer Vehicle</a:t>
            </a:r>
            <a:endParaRPr lang="it-IT" altLang="it-IT" sz="2300">
              <a:solidFill>
                <a:schemeClr val="bg1"/>
              </a:solidFill>
            </a:endParaRPr>
          </a:p>
        </p:txBody>
      </p:sp>
      <p:grpSp>
        <p:nvGrpSpPr>
          <p:cNvPr id="4101" name="Group 17">
            <a:extLst>
              <a:ext uri="{FF2B5EF4-FFF2-40B4-BE49-F238E27FC236}">
                <a16:creationId xmlns:a16="http://schemas.microsoft.com/office/drawing/2014/main" id="{7A0720AD-3F47-4615-91E2-62A0DA7E34C3}"/>
              </a:ext>
            </a:extLst>
          </p:cNvPr>
          <p:cNvGrpSpPr>
            <a:grpSpLocks/>
          </p:cNvGrpSpPr>
          <p:nvPr/>
        </p:nvGrpSpPr>
        <p:grpSpPr bwMode="auto">
          <a:xfrm>
            <a:off x="0" y="2759075"/>
            <a:ext cx="9145588" cy="4098925"/>
            <a:chOff x="0" y="1738"/>
            <a:chExt cx="5761" cy="2582"/>
          </a:xfrm>
        </p:grpSpPr>
        <p:pic>
          <p:nvPicPr>
            <p:cNvPr id="4104" name="Picture 15">
              <a:extLst>
                <a:ext uri="{FF2B5EF4-FFF2-40B4-BE49-F238E27FC236}">
                  <a16:creationId xmlns:a16="http://schemas.microsoft.com/office/drawing/2014/main" id="{DBBA3322-0E06-4360-8183-496B07028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13">
              <a:extLst>
                <a:ext uri="{FF2B5EF4-FFF2-40B4-BE49-F238E27FC236}">
                  <a16:creationId xmlns:a16="http://schemas.microsoft.com/office/drawing/2014/main" id="{4C7B0BE6-64AE-4E07-9544-1954932CC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1"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16">
              <a:extLst>
                <a:ext uri="{FF2B5EF4-FFF2-40B4-BE49-F238E27FC236}">
                  <a16:creationId xmlns:a16="http://schemas.microsoft.com/office/drawing/2014/main" id="{D0A7454D-2E9B-4A85-8598-9BF1100AD4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02" name="Rectangle 4">
            <a:extLst>
              <a:ext uri="{FF2B5EF4-FFF2-40B4-BE49-F238E27FC236}">
                <a16:creationId xmlns:a16="http://schemas.microsoft.com/office/drawing/2014/main" id="{E1D4B3CD-589D-4D34-B414-0F0D444556BF}"/>
              </a:ext>
            </a:extLst>
          </p:cNvPr>
          <p:cNvSpPr txBox="1">
            <a:spLocks noChangeArrowheads="1"/>
          </p:cNvSpPr>
          <p:nvPr/>
        </p:nvSpPr>
        <p:spPr bwMode="auto">
          <a:xfrm>
            <a:off x="5364088" y="1806575"/>
            <a:ext cx="3022675" cy="1357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r" eaLnBrk="1" hangingPunct="1">
              <a:buNone/>
            </a:pPr>
            <a:r>
              <a:rPr lang="en-US" altLang="it-IT" sz="1600" dirty="0">
                <a:solidFill>
                  <a:schemeClr val="bg1"/>
                </a:solidFill>
              </a:rPr>
              <a:t>Leandro </a:t>
            </a:r>
            <a:r>
              <a:rPr lang="en-US" altLang="it-IT" sz="1600" dirty="0" err="1">
                <a:solidFill>
                  <a:schemeClr val="bg1"/>
                </a:solidFill>
              </a:rPr>
              <a:t>Maglianella</a:t>
            </a:r>
            <a:r>
              <a:rPr lang="en-US" altLang="it-IT" sz="1600" dirty="0">
                <a:solidFill>
                  <a:schemeClr val="bg1"/>
                </a:solidFill>
              </a:rPr>
              <a:t> - 1792507</a:t>
            </a:r>
          </a:p>
          <a:p>
            <a:pPr algn="r" eaLnBrk="1" hangingPunct="1">
              <a:buFontTx/>
              <a:buNone/>
            </a:pPr>
            <a:r>
              <a:rPr lang="en-US" altLang="it-IT" sz="1600" dirty="0">
                <a:solidFill>
                  <a:schemeClr val="bg1"/>
                </a:solidFill>
              </a:rPr>
              <a:t>Lorenzo Nicoletti - 1797464</a:t>
            </a:r>
          </a:p>
          <a:p>
            <a:pPr algn="r" eaLnBrk="1" hangingPunct="1">
              <a:buFontTx/>
              <a:buNone/>
            </a:pPr>
            <a:r>
              <a:rPr lang="en-US" altLang="it-IT" sz="1600" dirty="0">
                <a:solidFill>
                  <a:schemeClr val="bg1"/>
                </a:solidFill>
              </a:rPr>
              <a:t>Olga </a:t>
            </a:r>
            <a:r>
              <a:rPr lang="en-US" altLang="it-IT" sz="1600" dirty="0" err="1">
                <a:solidFill>
                  <a:schemeClr val="bg1"/>
                </a:solidFill>
              </a:rPr>
              <a:t>Sorokoletova</a:t>
            </a:r>
            <a:r>
              <a:rPr lang="en-US" altLang="it-IT" sz="1600" dirty="0">
                <a:solidFill>
                  <a:schemeClr val="bg1"/>
                </a:solidFill>
              </a:rPr>
              <a:t> - 1937430</a:t>
            </a:r>
            <a:endParaRPr lang="it-IT" altLang="it-IT" sz="1600" dirty="0">
              <a:solidFill>
                <a:schemeClr val="bg1"/>
              </a:solidFill>
            </a:endParaRPr>
          </a:p>
        </p:txBody>
      </p:sp>
      <p:sp>
        <p:nvSpPr>
          <p:cNvPr id="4103" name="Rectangle 4">
            <a:extLst>
              <a:ext uri="{FF2B5EF4-FFF2-40B4-BE49-F238E27FC236}">
                <a16:creationId xmlns:a16="http://schemas.microsoft.com/office/drawing/2014/main" id="{70C16CD4-5CF3-4B43-B98D-3FD6133C93D6}"/>
              </a:ext>
            </a:extLst>
          </p:cNvPr>
          <p:cNvSpPr txBox="1">
            <a:spLocks noChangeArrowheads="1"/>
          </p:cNvSpPr>
          <p:nvPr/>
        </p:nvSpPr>
        <p:spPr bwMode="auto">
          <a:xfrm>
            <a:off x="838201" y="1265238"/>
            <a:ext cx="3877816" cy="115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buFontTx/>
              <a:buNone/>
            </a:pPr>
            <a:r>
              <a:rPr lang="en-US" altLang="it-IT" sz="1600" dirty="0">
                <a:solidFill>
                  <a:schemeClr val="bg1"/>
                </a:solidFill>
              </a:rPr>
              <a:t>Prof. Giuseppe </a:t>
            </a:r>
            <a:r>
              <a:rPr lang="en-US" altLang="it-IT" sz="1600" dirty="0" err="1">
                <a:solidFill>
                  <a:schemeClr val="bg1"/>
                </a:solidFill>
              </a:rPr>
              <a:t>Oriolo</a:t>
            </a:r>
            <a:endParaRPr lang="en-US" altLang="it-IT" sz="1600" dirty="0">
              <a:solidFill>
                <a:schemeClr val="bg1"/>
              </a:solidFill>
            </a:endParaRPr>
          </a:p>
          <a:p>
            <a:pPr eaLnBrk="1" hangingPunct="1">
              <a:buFontTx/>
              <a:buNone/>
            </a:pPr>
            <a:r>
              <a:rPr lang="it-IT" altLang="it-IT" sz="1600" dirty="0" err="1">
                <a:solidFill>
                  <a:schemeClr val="bg1"/>
                </a:solidFill>
              </a:rPr>
              <a:t>Supervisors</a:t>
            </a:r>
            <a:r>
              <a:rPr lang="it-IT" altLang="it-IT" sz="1600" dirty="0">
                <a:solidFill>
                  <a:schemeClr val="bg1"/>
                </a:solidFill>
              </a:rPr>
              <a:t>: </a:t>
            </a:r>
            <a:r>
              <a:rPr lang="it-IT" altLang="it-IT" sz="1600" dirty="0" err="1">
                <a:solidFill>
                  <a:schemeClr val="bg1"/>
                </a:solidFill>
              </a:rPr>
              <a:t>Ph.D</a:t>
            </a:r>
            <a:r>
              <a:rPr lang="it-IT" altLang="it-IT" sz="1600" dirty="0">
                <a:solidFill>
                  <a:schemeClr val="bg1"/>
                </a:solidFill>
              </a:rPr>
              <a:t>. Tommaso Belvedere</a:t>
            </a:r>
          </a:p>
          <a:p>
            <a:pPr eaLnBrk="1" hangingPunct="1">
              <a:buFontTx/>
              <a:buNone/>
            </a:pPr>
            <a:r>
              <a:rPr lang="it-IT" altLang="it-IT" sz="1600" dirty="0">
                <a:solidFill>
                  <a:schemeClr val="bg1"/>
                </a:solidFill>
              </a:rPr>
              <a:t>	     </a:t>
            </a:r>
            <a:r>
              <a:rPr lang="it-IT" altLang="it-IT" sz="1600" dirty="0" err="1">
                <a:solidFill>
                  <a:schemeClr val="bg1"/>
                </a:solidFill>
              </a:rPr>
              <a:t>Ph.D</a:t>
            </a:r>
            <a:r>
              <a:rPr lang="it-IT" altLang="it-IT" sz="1600" dirty="0">
                <a:solidFill>
                  <a:schemeClr val="bg1"/>
                </a:solidFill>
              </a:rPr>
              <a:t>. Michele Cipriano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Segnaposto data 3">
            <a:extLst>
              <a:ext uri="{FF2B5EF4-FFF2-40B4-BE49-F238E27FC236}">
                <a16:creationId xmlns:a16="http://schemas.microsoft.com/office/drawing/2014/main" id="{05A98EE0-48AF-40BC-9CB4-4374777A940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CD880557-7891-46D5-A4E2-41129797A5A7}" type="datetime1">
              <a:rPr lang="it-IT" altLang="it-IT" sz="1100" smtClean="0">
                <a:solidFill>
                  <a:schemeClr val="bg1"/>
                </a:solidFill>
              </a:rPr>
              <a:pPr>
                <a:spcBef>
                  <a:spcPct val="0"/>
                </a:spcBef>
                <a:buClrTx/>
                <a:buFontTx/>
                <a:buNone/>
              </a:pPr>
              <a:t>10/03/2022</a:t>
            </a:fld>
            <a:endParaRPr lang="it-IT" altLang="it-IT" sz="1100">
              <a:solidFill>
                <a:schemeClr val="bg1"/>
              </a:solidFill>
            </a:endParaRPr>
          </a:p>
        </p:txBody>
      </p:sp>
      <p:sp>
        <p:nvSpPr>
          <p:cNvPr id="12292" name="Segnaposto piè di pagina 4">
            <a:extLst>
              <a:ext uri="{FF2B5EF4-FFF2-40B4-BE49-F238E27FC236}">
                <a16:creationId xmlns:a16="http://schemas.microsoft.com/office/drawing/2014/main" id="{026753CA-C0D3-4CC8-BDBB-359624BB0E4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Autonomous and Mobile Robotics project</a:t>
            </a:r>
          </a:p>
        </p:txBody>
      </p:sp>
      <p:sp>
        <p:nvSpPr>
          <p:cNvPr id="12293" name="Segnaposto numero diapositiva 5">
            <a:extLst>
              <a:ext uri="{FF2B5EF4-FFF2-40B4-BE49-F238E27FC236}">
                <a16:creationId xmlns:a16="http://schemas.microsoft.com/office/drawing/2014/main" id="{125767C4-86B1-4B44-B2F8-A4606AB9CA2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8FB41C77-7EE1-4C36-BDE7-E57B79EE7F17}" type="slidenum">
              <a:rPr lang="it-IT" altLang="it-IT" sz="1100" smtClean="0">
                <a:solidFill>
                  <a:schemeClr val="bg1"/>
                </a:solidFill>
              </a:rPr>
              <a:pPr>
                <a:spcBef>
                  <a:spcPct val="0"/>
                </a:spcBef>
                <a:buClrTx/>
                <a:buFontTx/>
                <a:buNone/>
              </a:pPr>
              <a:t>10</a:t>
            </a:fld>
            <a:endParaRPr lang="it-IT" altLang="it-IT" sz="1100">
              <a:solidFill>
                <a:schemeClr val="bg1"/>
              </a:solidFill>
            </a:endParaRPr>
          </a:p>
        </p:txBody>
      </p:sp>
      <p:sp>
        <p:nvSpPr>
          <p:cNvPr id="2" name="CasellaDiTesto 1">
            <a:extLst>
              <a:ext uri="{FF2B5EF4-FFF2-40B4-BE49-F238E27FC236}">
                <a16:creationId xmlns:a16="http://schemas.microsoft.com/office/drawing/2014/main" id="{E48CCF20-1F12-41EF-96D5-E83F75899CEB}"/>
              </a:ext>
            </a:extLst>
          </p:cNvPr>
          <p:cNvSpPr txBox="1"/>
          <p:nvPr/>
        </p:nvSpPr>
        <p:spPr>
          <a:xfrm>
            <a:off x="434509" y="751839"/>
            <a:ext cx="8237565" cy="2062103"/>
          </a:xfrm>
          <a:prstGeom prst="rect">
            <a:avLst/>
          </a:prstGeom>
          <a:noFill/>
        </p:spPr>
        <p:txBody>
          <a:bodyPr wrap="square" lIns="91440" tIns="45720" rIns="91440" bIns="45720" anchor="t">
            <a:spAutoFit/>
          </a:bodyPr>
          <a:lstStyle/>
          <a:p>
            <a:pPr>
              <a:defRPr/>
            </a:pPr>
            <a:r>
              <a:rPr lang="en-US" sz="1600" b="1" dirty="0">
                <a:solidFill>
                  <a:schemeClr val="tx1"/>
                </a:solidFill>
                <a:latin typeface="Arial"/>
                <a:ea typeface="ＭＳ Ｐゴシック"/>
                <a:cs typeface="Arial"/>
              </a:rPr>
              <a:t>Stable Sparse RRT (SST)</a:t>
            </a:r>
            <a:r>
              <a:rPr lang="en-US" sz="1600" dirty="0">
                <a:solidFill>
                  <a:srgbClr val="000000"/>
                </a:solidFill>
                <a:latin typeface="Arial"/>
                <a:ea typeface="ＭＳ Ｐゴシック"/>
                <a:cs typeface="Arial"/>
              </a:rPr>
              <a:t> is an asymptotically near-optimal incremental modification of RRT, that </a:t>
            </a:r>
            <a:r>
              <a:rPr lang="en-US" sz="1600" dirty="0">
                <a:solidFill>
                  <a:schemeClr val="tx1"/>
                </a:solidFill>
                <a:latin typeface="Arial"/>
                <a:ea typeface="ＭＳ Ｐゴシック"/>
                <a:cs typeface="Arial"/>
              </a:rPr>
              <a:t>enables optimal planning</a:t>
            </a:r>
            <a:r>
              <a:rPr lang="en-US" sz="1600" dirty="0">
                <a:solidFill>
                  <a:srgbClr val="000000"/>
                </a:solidFill>
                <a:latin typeface="Arial"/>
                <a:ea typeface="ＭＳ Ｐゴシック"/>
                <a:cs typeface="Arial"/>
              </a:rPr>
              <a:t>.</a:t>
            </a:r>
          </a:p>
          <a:p>
            <a:pPr>
              <a:defRPr/>
            </a:pPr>
            <a:endParaRPr lang="en-US" sz="1600" dirty="0">
              <a:solidFill>
                <a:srgbClr val="000000"/>
              </a:solidFill>
              <a:cs typeface="Arial"/>
            </a:endParaRPr>
          </a:p>
          <a:p>
            <a:pPr>
              <a:defRPr/>
            </a:pPr>
            <a:r>
              <a:rPr lang="en-US" sz="1600" dirty="0">
                <a:solidFill>
                  <a:srgbClr val="000000"/>
                </a:solidFill>
                <a:latin typeface="Arial"/>
                <a:ea typeface="ＭＳ Ｐゴシック"/>
                <a:cs typeface="Arial"/>
              </a:rPr>
              <a:t>It can:</a:t>
            </a:r>
          </a:p>
          <a:p>
            <a:pPr marL="742950" lvl="1" indent="-285750">
              <a:buFont typeface="Arial" panose="020B0604020202020204" pitchFamily="34" charset="0"/>
              <a:buChar char="•"/>
              <a:defRPr/>
            </a:pPr>
            <a:r>
              <a:rPr lang="en-US" sz="1600" dirty="0">
                <a:solidFill>
                  <a:srgbClr val="000000"/>
                </a:solidFill>
                <a:latin typeface="Arial"/>
                <a:ea typeface="ＭＳ Ｐゴシック"/>
                <a:cs typeface="Arial"/>
              </a:rPr>
              <a:t>keep </a:t>
            </a:r>
            <a:r>
              <a:rPr lang="en-US" sz="1600" dirty="0">
                <a:solidFill>
                  <a:schemeClr val="tx1"/>
                </a:solidFill>
                <a:latin typeface="Arial"/>
                <a:ea typeface="ＭＳ Ｐゴシック"/>
                <a:cs typeface="Arial"/>
              </a:rPr>
              <a:t>the number of stored nodes small </a:t>
            </a:r>
          </a:p>
          <a:p>
            <a:pPr marL="742950" lvl="1" indent="-285750">
              <a:buFont typeface="Arial" panose="020B0604020202020204" pitchFamily="34" charset="0"/>
              <a:buChar char="•"/>
              <a:defRPr/>
            </a:pPr>
            <a:r>
              <a:rPr lang="it-IT" sz="1600" dirty="0" err="1">
                <a:solidFill>
                  <a:srgbClr val="000000"/>
                </a:solidFill>
                <a:latin typeface="Arial"/>
                <a:ea typeface="ＭＳ Ｐゴシック"/>
                <a:cs typeface="Arial"/>
              </a:rPr>
              <a:t>quickly</a:t>
            </a:r>
            <a:r>
              <a:rPr lang="it-IT" sz="1600" dirty="0">
                <a:solidFill>
                  <a:srgbClr val="000000"/>
                </a:solidFill>
                <a:latin typeface="Arial"/>
                <a:ea typeface="ＭＳ Ｐゴシック"/>
                <a:cs typeface="Arial"/>
              </a:rPr>
              <a:t> converge to </a:t>
            </a:r>
            <a:r>
              <a:rPr lang="it-IT" sz="1600" dirty="0">
                <a:solidFill>
                  <a:schemeClr val="tx1"/>
                </a:solidFill>
                <a:latin typeface="Arial"/>
                <a:ea typeface="ＭＳ Ｐゴシック"/>
                <a:cs typeface="Arial"/>
              </a:rPr>
              <a:t>high-</a:t>
            </a:r>
            <a:r>
              <a:rPr lang="it-IT" sz="1600" dirty="0" err="1">
                <a:solidFill>
                  <a:schemeClr val="tx1"/>
                </a:solidFill>
                <a:latin typeface="Arial"/>
                <a:ea typeface="ＭＳ Ｐゴシック"/>
                <a:cs typeface="Arial"/>
              </a:rPr>
              <a:t>quality</a:t>
            </a:r>
            <a:r>
              <a:rPr lang="it-IT" sz="1600" dirty="0">
                <a:solidFill>
                  <a:schemeClr val="tx1"/>
                </a:solidFill>
                <a:latin typeface="Arial"/>
                <a:ea typeface="ＭＳ Ｐゴシック"/>
                <a:cs typeface="Arial"/>
              </a:rPr>
              <a:t> </a:t>
            </a:r>
            <a:r>
              <a:rPr lang="it-IT" sz="1600" dirty="0" err="1">
                <a:solidFill>
                  <a:schemeClr val="tx1"/>
                </a:solidFill>
                <a:latin typeface="Arial"/>
                <a:ea typeface="ＭＳ Ｐゴシック"/>
                <a:cs typeface="Arial"/>
              </a:rPr>
              <a:t>paths</a:t>
            </a:r>
            <a:endParaRPr lang="it-IT" sz="1600" dirty="0">
              <a:solidFill>
                <a:schemeClr val="tx1"/>
              </a:solidFill>
              <a:latin typeface="Arial"/>
              <a:ea typeface="ＭＳ Ｐゴシック"/>
              <a:cs typeface="Arial"/>
            </a:endParaRPr>
          </a:p>
          <a:p>
            <a:pPr marL="742950" lvl="1" indent="-285750">
              <a:buFont typeface="Arial" panose="020B0604020202020204" pitchFamily="34" charset="0"/>
              <a:buChar char="•"/>
              <a:defRPr/>
            </a:pPr>
            <a:r>
              <a:rPr lang="it-IT" sz="1600" dirty="0">
                <a:solidFill>
                  <a:srgbClr val="000000"/>
                </a:solidFill>
                <a:latin typeface="Arial"/>
                <a:ea typeface="ＭＳ Ｐゴシック"/>
                <a:cs typeface="Arial"/>
              </a:rPr>
              <a:t>be </a:t>
            </a:r>
            <a:r>
              <a:rPr lang="it-IT" sz="1600" dirty="0" err="1">
                <a:solidFill>
                  <a:schemeClr val="tx1"/>
                </a:solidFill>
                <a:latin typeface="Arial"/>
                <a:ea typeface="ＭＳ Ｐゴシック"/>
                <a:cs typeface="Arial"/>
              </a:rPr>
              <a:t>combined</a:t>
            </a:r>
            <a:r>
              <a:rPr lang="it-IT" sz="1600" dirty="0">
                <a:solidFill>
                  <a:schemeClr val="tx1"/>
                </a:solidFill>
                <a:latin typeface="Arial"/>
                <a:ea typeface="ＭＳ Ｐゴシック"/>
                <a:cs typeface="Arial"/>
              </a:rPr>
              <a:t> with </a:t>
            </a:r>
            <a:r>
              <a:rPr lang="it-IT" sz="1600" dirty="0" err="1">
                <a:solidFill>
                  <a:schemeClr val="tx1"/>
                </a:solidFill>
                <a:latin typeface="Arial"/>
                <a:ea typeface="ＭＳ Ｐゴシック"/>
                <a:cs typeface="Arial"/>
              </a:rPr>
              <a:t>desired</a:t>
            </a:r>
            <a:r>
              <a:rPr lang="it-IT" sz="1600" dirty="0">
                <a:solidFill>
                  <a:schemeClr val="tx1"/>
                </a:solidFill>
                <a:latin typeface="Arial"/>
                <a:ea typeface="ＭＳ Ｐゴシック"/>
                <a:cs typeface="Arial"/>
              </a:rPr>
              <a:t> </a:t>
            </a:r>
            <a:r>
              <a:rPr lang="it-IT" sz="1600" dirty="0" err="1">
                <a:solidFill>
                  <a:schemeClr val="tx1"/>
                </a:solidFill>
                <a:latin typeface="Arial"/>
                <a:ea typeface="ＭＳ Ｐゴシック"/>
                <a:cs typeface="Arial"/>
              </a:rPr>
              <a:t>optimization</a:t>
            </a:r>
            <a:r>
              <a:rPr lang="it-IT" sz="1600" dirty="0">
                <a:solidFill>
                  <a:schemeClr val="tx1"/>
                </a:solidFill>
                <a:latin typeface="Arial"/>
                <a:ea typeface="ＭＳ Ｐゴシック"/>
                <a:cs typeface="Arial"/>
              </a:rPr>
              <a:t> </a:t>
            </a:r>
            <a:r>
              <a:rPr lang="it-IT" sz="1600" dirty="0" err="1">
                <a:solidFill>
                  <a:schemeClr val="tx1"/>
                </a:solidFill>
                <a:latin typeface="Arial"/>
                <a:ea typeface="ＭＳ Ｐゴシック"/>
                <a:cs typeface="Arial"/>
              </a:rPr>
              <a:t>objectives</a:t>
            </a:r>
            <a:endParaRPr lang="it-IT" sz="1600" dirty="0">
              <a:solidFill>
                <a:schemeClr val="tx1"/>
              </a:solidFill>
              <a:latin typeface="Arial"/>
              <a:ea typeface="ＭＳ Ｐゴシック"/>
              <a:cs typeface="Arial"/>
            </a:endParaRPr>
          </a:p>
          <a:p>
            <a:pPr marL="742950" lvl="1" indent="-285750">
              <a:buFont typeface="Arial" panose="020B0604020202020204" pitchFamily="34" charset="0"/>
              <a:buChar char="•"/>
              <a:defRPr/>
            </a:pPr>
            <a:endParaRPr lang="it-IT" sz="1600" b="1" dirty="0">
              <a:solidFill>
                <a:schemeClr val="tx2">
                  <a:lumMod val="50000"/>
                </a:schemeClr>
              </a:solidFill>
              <a:latin typeface="Arial"/>
              <a:ea typeface="ＭＳ Ｐゴシック"/>
              <a:cs typeface="Arial"/>
            </a:endParaRPr>
          </a:p>
        </p:txBody>
      </p:sp>
      <p:sp>
        <p:nvSpPr>
          <p:cNvPr id="12" name="CasellaDiTesto 11">
            <a:extLst>
              <a:ext uri="{FF2B5EF4-FFF2-40B4-BE49-F238E27FC236}">
                <a16:creationId xmlns:a16="http://schemas.microsoft.com/office/drawing/2014/main" id="{66C25E36-4D17-4EFF-82ED-4C93D21BD8E6}"/>
              </a:ext>
            </a:extLst>
          </p:cNvPr>
          <p:cNvSpPr txBox="1"/>
          <p:nvPr/>
        </p:nvSpPr>
        <p:spPr>
          <a:xfrm>
            <a:off x="477642" y="2820347"/>
            <a:ext cx="8135755" cy="338554"/>
          </a:xfrm>
          <a:prstGeom prst="rect">
            <a:avLst/>
          </a:prstGeom>
          <a:noFill/>
        </p:spPr>
        <p:txBody>
          <a:bodyPr wrap="square" lIns="91440" tIns="45720" rIns="91440" bIns="45720" anchor="t">
            <a:spAutoFit/>
          </a:bodyPr>
          <a:lstStyle/>
          <a:p>
            <a:pPr>
              <a:defRPr/>
            </a:pPr>
            <a:r>
              <a:rPr lang="en-GB" sz="1600" dirty="0">
                <a:solidFill>
                  <a:srgbClr val="000000"/>
                </a:solidFill>
                <a:latin typeface="Arial"/>
                <a:ea typeface="ＭＳ Ｐゴシック"/>
                <a:cs typeface="Arial"/>
              </a:rPr>
              <a:t>For N iterations, a</a:t>
            </a:r>
            <a:r>
              <a:rPr lang="en-GB" sz="1600" b="1" dirty="0">
                <a:solidFill>
                  <a:srgbClr val="000000"/>
                </a:solidFill>
                <a:latin typeface="Arial"/>
                <a:ea typeface="ＭＳ Ｐゴシック"/>
                <a:cs typeface="Arial"/>
              </a:rPr>
              <a:t> </a:t>
            </a:r>
            <a:r>
              <a:rPr lang="en-GB" sz="1600" b="1" dirty="0">
                <a:solidFill>
                  <a:srgbClr val="7030A0"/>
                </a:solidFill>
                <a:latin typeface="Arial"/>
                <a:ea typeface="ＭＳ Ｐゴシック"/>
                <a:cs typeface="Arial"/>
              </a:rPr>
              <a:t>selection</a:t>
            </a:r>
            <a:r>
              <a:rPr lang="en-GB" sz="1600" b="1" dirty="0">
                <a:solidFill>
                  <a:srgbClr val="000000"/>
                </a:solidFill>
                <a:latin typeface="Arial"/>
                <a:ea typeface="ＭＳ Ｐゴシック"/>
                <a:cs typeface="Arial"/>
              </a:rPr>
              <a:t>/</a:t>
            </a:r>
            <a:r>
              <a:rPr lang="en-GB" sz="1600" b="1" dirty="0">
                <a:solidFill>
                  <a:srgbClr val="006778"/>
                </a:solidFill>
                <a:latin typeface="Arial"/>
                <a:ea typeface="ＭＳ Ｐゴシック"/>
                <a:cs typeface="Arial"/>
              </a:rPr>
              <a:t>propagation</a:t>
            </a:r>
            <a:r>
              <a:rPr lang="en-GB" sz="1600" b="1" dirty="0">
                <a:solidFill>
                  <a:srgbClr val="000000"/>
                </a:solidFill>
                <a:latin typeface="Arial"/>
                <a:ea typeface="ＭＳ Ｐゴシック"/>
                <a:cs typeface="Arial"/>
              </a:rPr>
              <a:t>/</a:t>
            </a:r>
            <a:r>
              <a:rPr lang="en-GB" sz="1600" b="1" dirty="0">
                <a:solidFill>
                  <a:schemeClr val="accent2">
                    <a:lumMod val="50000"/>
                  </a:schemeClr>
                </a:solidFill>
                <a:latin typeface="Arial"/>
                <a:ea typeface="ＭＳ Ｐゴシック"/>
                <a:cs typeface="Arial"/>
              </a:rPr>
              <a:t>pruning</a:t>
            </a:r>
            <a:r>
              <a:rPr lang="en-GB" sz="1600" dirty="0">
                <a:solidFill>
                  <a:schemeClr val="accent2">
                    <a:lumMod val="50000"/>
                  </a:schemeClr>
                </a:solidFill>
                <a:latin typeface="Arial"/>
                <a:ea typeface="ＭＳ Ｐゴシック"/>
                <a:cs typeface="Arial"/>
              </a:rPr>
              <a:t> </a:t>
            </a:r>
            <a:r>
              <a:rPr lang="en-GB" sz="1600" dirty="0">
                <a:solidFill>
                  <a:srgbClr val="000000"/>
                </a:solidFill>
                <a:latin typeface="Arial"/>
                <a:ea typeface="ＭＳ Ｐゴシック"/>
                <a:cs typeface="Arial"/>
              </a:rPr>
              <a:t>procedure is followed.</a:t>
            </a:r>
            <a:endParaRPr lang="it-IT" sz="1600" dirty="0">
              <a:solidFill>
                <a:srgbClr val="000000"/>
              </a:solidFill>
              <a:latin typeface="Arial"/>
              <a:ea typeface="ＭＳ Ｐゴシック"/>
              <a:cs typeface="Arial"/>
            </a:endParaRPr>
          </a:p>
        </p:txBody>
      </p:sp>
      <p:pic>
        <p:nvPicPr>
          <p:cNvPr id="12296" name="Immagine 5">
            <a:extLst>
              <a:ext uri="{FF2B5EF4-FFF2-40B4-BE49-F238E27FC236}">
                <a16:creationId xmlns:a16="http://schemas.microsoft.com/office/drawing/2014/main" id="{74D2556B-2FE2-4FAA-9A88-90E4B6617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27" y="3581149"/>
            <a:ext cx="1619250"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Immagine 7">
            <a:extLst>
              <a:ext uri="{FF2B5EF4-FFF2-40B4-BE49-F238E27FC236}">
                <a16:creationId xmlns:a16="http://schemas.microsoft.com/office/drawing/2014/main" id="{3934E349-44F0-47FA-A240-CF487E3179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8388" y="3576982"/>
            <a:ext cx="5889025" cy="163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Стрелка: вниз 3">
            <a:extLst>
              <a:ext uri="{FF2B5EF4-FFF2-40B4-BE49-F238E27FC236}">
                <a16:creationId xmlns:a16="http://schemas.microsoft.com/office/drawing/2014/main" id="{C75A18F3-46C3-413F-93D4-A604E9748FAC}"/>
              </a:ext>
            </a:extLst>
          </p:cNvPr>
          <p:cNvSpPr/>
          <p:nvPr/>
        </p:nvSpPr>
        <p:spPr bwMode="auto">
          <a:xfrm rot="16200000">
            <a:off x="5566138" y="4103597"/>
            <a:ext cx="427122" cy="662106"/>
          </a:xfrm>
          <a:prstGeom prst="downArrow">
            <a:avLst/>
          </a:prstGeom>
          <a:solidFill>
            <a:schemeClr val="tx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5" name="Стрелка: вниз 14">
            <a:extLst>
              <a:ext uri="{FF2B5EF4-FFF2-40B4-BE49-F238E27FC236}">
                <a16:creationId xmlns:a16="http://schemas.microsoft.com/office/drawing/2014/main" id="{621D1E9B-F6E2-4BC2-8E6C-C5563104D6EB}"/>
              </a:ext>
            </a:extLst>
          </p:cNvPr>
          <p:cNvSpPr/>
          <p:nvPr/>
        </p:nvSpPr>
        <p:spPr bwMode="auto">
          <a:xfrm rot="16200000">
            <a:off x="2233774" y="4103597"/>
            <a:ext cx="427122" cy="662106"/>
          </a:xfrm>
          <a:prstGeom prst="downArrow">
            <a:avLst/>
          </a:prstGeom>
          <a:solidFill>
            <a:schemeClr val="tx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aphicFrame>
        <p:nvGraphicFramePr>
          <p:cNvPr id="7" name="Таблица 6">
            <a:extLst>
              <a:ext uri="{FF2B5EF4-FFF2-40B4-BE49-F238E27FC236}">
                <a16:creationId xmlns:a16="http://schemas.microsoft.com/office/drawing/2014/main" id="{C42F1BC5-ECFD-4C27-94F8-C34E6A93CA96}"/>
              </a:ext>
            </a:extLst>
          </p:cNvPr>
          <p:cNvGraphicFramePr>
            <a:graphicFrameLocks noGrp="1"/>
          </p:cNvGraphicFramePr>
          <p:nvPr>
            <p:extLst>
              <p:ext uri="{D42A27DB-BD31-4B8C-83A1-F6EECF244321}">
                <p14:modId xmlns:p14="http://schemas.microsoft.com/office/powerpoint/2010/main" val="304355579"/>
              </p:ext>
            </p:extLst>
          </p:nvPr>
        </p:nvGraphicFramePr>
        <p:xfrm>
          <a:off x="6553499" y="1398342"/>
          <a:ext cx="1897370" cy="1097280"/>
        </p:xfrm>
        <a:graphic>
          <a:graphicData uri="http://schemas.openxmlformats.org/drawingml/2006/table">
            <a:tbl>
              <a:tblPr firstRow="1" bandRow="1">
                <a:tableStyleId>{073A0DAA-6AF3-43AB-8588-CEC1D06C72B9}</a:tableStyleId>
              </a:tblPr>
              <a:tblGrid>
                <a:gridCol w="1897370">
                  <a:extLst>
                    <a:ext uri="{9D8B030D-6E8A-4147-A177-3AD203B41FA5}">
                      <a16:colId xmlns:a16="http://schemas.microsoft.com/office/drawing/2014/main" val="3494253448"/>
                    </a:ext>
                  </a:extLst>
                </a:gridCol>
              </a:tblGrid>
              <a:tr h="258129">
                <a:tc>
                  <a:txBody>
                    <a:bodyPr/>
                    <a:lstStyle/>
                    <a:p>
                      <a:pPr rtl="0" fontAlgn="base"/>
                      <a:r>
                        <a:rPr lang="af-ZA" dirty="0" err="1">
                          <a:effectLst/>
                        </a:rPr>
                        <a:t>control</a:t>
                      </a:r>
                      <a:r>
                        <a:rPr lang="af-ZA" dirty="0">
                          <a:effectLst/>
                        </a:rPr>
                        <a:t> </a:t>
                      </a:r>
                      <a:r>
                        <a:rPr lang="af-ZA" dirty="0" err="1">
                          <a:effectLst/>
                        </a:rPr>
                        <a:t>inputs</a:t>
                      </a:r>
                      <a:endParaRPr lang="af-ZA">
                        <a:effectLst/>
                      </a:endParaRPr>
                    </a:p>
                  </a:txBody>
                  <a:tcPr/>
                </a:tc>
                <a:extLst>
                  <a:ext uri="{0D108BD9-81ED-4DB2-BD59-A6C34878D82A}">
                    <a16:rowId xmlns:a16="http://schemas.microsoft.com/office/drawing/2014/main" val="1172670564"/>
                  </a:ext>
                </a:extLst>
              </a:tr>
              <a:tr h="258129">
                <a:tc>
                  <a:txBody>
                    <a:bodyPr/>
                    <a:lstStyle/>
                    <a:p>
                      <a:pPr rtl="0" fontAlgn="base"/>
                      <a:r>
                        <a:rPr lang="af-ZA" dirty="0" err="1">
                          <a:effectLst/>
                        </a:rPr>
                        <a:t>driving</a:t>
                      </a:r>
                      <a:r>
                        <a:rPr lang="af-ZA" dirty="0">
                          <a:effectLst/>
                        </a:rPr>
                        <a:t> </a:t>
                      </a:r>
                      <a:r>
                        <a:rPr lang="af-ZA" dirty="0" err="1">
                          <a:effectLst/>
                        </a:rPr>
                        <a:t>velocity</a:t>
                      </a:r>
                      <a:r>
                        <a:rPr lang="af-ZA" dirty="0">
                          <a:effectLst/>
                        </a:rPr>
                        <a:t>​</a:t>
                      </a:r>
                    </a:p>
                  </a:txBody>
                  <a:tcPr/>
                </a:tc>
                <a:extLst>
                  <a:ext uri="{0D108BD9-81ED-4DB2-BD59-A6C34878D82A}">
                    <a16:rowId xmlns:a16="http://schemas.microsoft.com/office/drawing/2014/main" val="3313536548"/>
                  </a:ext>
                </a:extLst>
              </a:tr>
              <a:tr h="246905">
                <a:tc>
                  <a:txBody>
                    <a:bodyPr/>
                    <a:lstStyle/>
                    <a:p>
                      <a:pPr rtl="0" fontAlgn="base"/>
                      <a:r>
                        <a:rPr lang="af-ZA" dirty="0" err="1">
                          <a:effectLst/>
                        </a:rPr>
                        <a:t>steering</a:t>
                      </a:r>
                      <a:r>
                        <a:rPr lang="af-ZA" dirty="0">
                          <a:effectLst/>
                        </a:rPr>
                        <a:t> </a:t>
                      </a:r>
                      <a:r>
                        <a:rPr lang="af-ZA" dirty="0" err="1">
                          <a:effectLst/>
                        </a:rPr>
                        <a:t>velocity</a:t>
                      </a:r>
                    </a:p>
                  </a:txBody>
                  <a:tcPr/>
                </a:tc>
                <a:extLst>
                  <a:ext uri="{0D108BD9-81ED-4DB2-BD59-A6C34878D82A}">
                    <a16:rowId xmlns:a16="http://schemas.microsoft.com/office/drawing/2014/main" val="329202900"/>
                  </a:ext>
                </a:extLst>
              </a:tr>
            </a:tbl>
          </a:graphicData>
        </a:graphic>
      </p:graphicFrame>
      <p:sp>
        <p:nvSpPr>
          <p:cNvPr id="13" name="Rectangle 2">
            <a:extLst>
              <a:ext uri="{FF2B5EF4-FFF2-40B4-BE49-F238E27FC236}">
                <a16:creationId xmlns:a16="http://schemas.microsoft.com/office/drawing/2014/main" id="{A32DA538-3509-4E9F-B07F-8C325E45118B}"/>
              </a:ext>
            </a:extLst>
          </p:cNvPr>
          <p:cNvSpPr>
            <a:spLocks noGrp="1" noChangeArrowheads="1"/>
          </p:cNvSpPr>
          <p:nvPr>
            <p:ph type="title"/>
          </p:nvPr>
        </p:nvSpPr>
        <p:spPr>
          <a:xfrm>
            <a:off x="-5688" y="153997"/>
            <a:ext cx="9107338" cy="519023"/>
          </a:xfrm>
        </p:spPr>
        <p:txBody>
          <a:bodyPr/>
          <a:lstStyle/>
          <a:p>
            <a:r>
              <a:rPr lang="it-IT" dirty="0" err="1">
                <a:ea typeface="+mj-lt"/>
                <a:cs typeface="+mj-lt"/>
              </a:rPr>
              <a:t>Optimal</a:t>
            </a:r>
            <a:r>
              <a:rPr lang="it-IT" dirty="0">
                <a:ea typeface="+mj-lt"/>
                <a:cs typeface="+mj-lt"/>
              </a:rPr>
              <a:t> Planning:</a:t>
            </a:r>
            <a:r>
              <a:rPr lang="en-GB" altLang="it-IT" dirty="0"/>
              <a:t> SST planner</a:t>
            </a:r>
            <a:endParaRPr lang="it-IT" altLang="it-IT" dirty="0">
              <a:cs typeface="Arial"/>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egnaposto data 3">
            <a:extLst>
              <a:ext uri="{FF2B5EF4-FFF2-40B4-BE49-F238E27FC236}">
                <a16:creationId xmlns:a16="http://schemas.microsoft.com/office/drawing/2014/main" id="{CD1893F8-27A9-47AA-A468-186793802F5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0912FC61-1470-45D6-A224-29BE3039B2EF}" type="datetime1">
              <a:rPr lang="it-IT" altLang="it-IT" sz="1100" smtClean="0">
                <a:solidFill>
                  <a:schemeClr val="bg1"/>
                </a:solidFill>
              </a:rPr>
              <a:pPr>
                <a:spcBef>
                  <a:spcPct val="0"/>
                </a:spcBef>
                <a:buClrTx/>
                <a:buFontTx/>
                <a:buNone/>
              </a:pPr>
              <a:t>10/03/2022</a:t>
            </a:fld>
            <a:endParaRPr lang="it-IT" altLang="it-IT" sz="1100">
              <a:solidFill>
                <a:schemeClr val="bg1"/>
              </a:solidFill>
            </a:endParaRPr>
          </a:p>
        </p:txBody>
      </p:sp>
      <p:sp>
        <p:nvSpPr>
          <p:cNvPr id="14340" name="Segnaposto piè di pagina 4">
            <a:extLst>
              <a:ext uri="{FF2B5EF4-FFF2-40B4-BE49-F238E27FC236}">
                <a16:creationId xmlns:a16="http://schemas.microsoft.com/office/drawing/2014/main" id="{1639C281-CCE7-48FE-8374-150823ACC75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Autonomous and Mobile Robotics project</a:t>
            </a:r>
          </a:p>
        </p:txBody>
      </p:sp>
      <p:sp>
        <p:nvSpPr>
          <p:cNvPr id="14341" name="Segnaposto numero diapositiva 5">
            <a:extLst>
              <a:ext uri="{FF2B5EF4-FFF2-40B4-BE49-F238E27FC236}">
                <a16:creationId xmlns:a16="http://schemas.microsoft.com/office/drawing/2014/main" id="{6EE971BE-09CD-49BD-B250-3FFFE4FC59F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E6E5172C-2A0F-42AD-9687-D0E2A1B31782}" type="slidenum">
              <a:rPr lang="it-IT" altLang="it-IT" sz="1100" smtClean="0">
                <a:solidFill>
                  <a:schemeClr val="bg1"/>
                </a:solidFill>
              </a:rPr>
              <a:pPr>
                <a:spcBef>
                  <a:spcPct val="0"/>
                </a:spcBef>
                <a:buClrTx/>
                <a:buFontTx/>
                <a:buNone/>
              </a:pPr>
              <a:t>11</a:t>
            </a:fld>
            <a:endParaRPr lang="it-IT" altLang="it-IT" sz="1100">
              <a:solidFill>
                <a:schemeClr val="bg1"/>
              </a:solidFill>
            </a:endParaRPr>
          </a:p>
        </p:txBody>
      </p:sp>
      <p:pic>
        <p:nvPicPr>
          <p:cNvPr id="14342" name="Immagine 2">
            <a:extLst>
              <a:ext uri="{FF2B5EF4-FFF2-40B4-BE49-F238E27FC236}">
                <a16:creationId xmlns:a16="http://schemas.microsoft.com/office/drawing/2014/main" id="{98A12461-7577-4C39-91C6-59E9D0AD5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7567"/>
          <a:stretch>
            <a:fillRect/>
          </a:stretch>
        </p:blipFill>
        <p:spPr bwMode="auto">
          <a:xfrm>
            <a:off x="1330325" y="1558925"/>
            <a:ext cx="5345113"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asellaDiTesto 7">
            <a:extLst>
              <a:ext uri="{FF2B5EF4-FFF2-40B4-BE49-F238E27FC236}">
                <a16:creationId xmlns:a16="http://schemas.microsoft.com/office/drawing/2014/main" id="{B346E059-8B3B-4545-BAD0-C83A1D282191}"/>
              </a:ext>
            </a:extLst>
          </p:cNvPr>
          <p:cNvSpPr txBox="1">
            <a:spLocks noChangeArrowheads="1"/>
          </p:cNvSpPr>
          <p:nvPr/>
        </p:nvSpPr>
        <p:spPr bwMode="auto">
          <a:xfrm>
            <a:off x="4988707" y="1914413"/>
            <a:ext cx="1547812" cy="600164"/>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lvl1pPr marL="285750" indent="-285750">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marL="0" indent="0">
              <a:defRPr/>
            </a:pPr>
            <a:r>
              <a:rPr lang="it-IT" altLang="en-US" sz="1100" dirty="0">
                <a:solidFill>
                  <a:srgbClr val="000000"/>
                </a:solidFill>
              </a:rPr>
              <a:t>V: </a:t>
            </a:r>
            <a:r>
              <a:rPr lang="it-IT" altLang="en-US" sz="1100" dirty="0" err="1">
                <a:solidFill>
                  <a:srgbClr val="000000"/>
                </a:solidFill>
              </a:rPr>
              <a:t>tree</a:t>
            </a:r>
            <a:r>
              <a:rPr lang="it-IT" altLang="en-US" sz="1100" dirty="0">
                <a:solidFill>
                  <a:srgbClr val="000000"/>
                </a:solidFill>
              </a:rPr>
              <a:t> </a:t>
            </a:r>
            <a:r>
              <a:rPr lang="it-IT" altLang="en-US" sz="1100" dirty="0" err="1">
                <a:solidFill>
                  <a:srgbClr val="000000"/>
                </a:solidFill>
              </a:rPr>
              <a:t>nodes</a:t>
            </a:r>
            <a:endParaRPr lang="it-IT" altLang="en-US" sz="1100" dirty="0">
              <a:solidFill>
                <a:srgbClr val="000000"/>
              </a:solidFill>
            </a:endParaRPr>
          </a:p>
          <a:p>
            <a:pPr marL="0" indent="0">
              <a:defRPr/>
            </a:pPr>
            <a:r>
              <a:rPr lang="it-IT" altLang="en-US" sz="1100" dirty="0">
                <a:solidFill>
                  <a:srgbClr val="000000"/>
                </a:solidFill>
              </a:rPr>
              <a:t>E: tree </a:t>
            </a:r>
            <a:r>
              <a:rPr lang="it-IT" altLang="en-US" sz="1100" dirty="0" err="1">
                <a:solidFill>
                  <a:srgbClr val="000000"/>
                </a:solidFill>
              </a:rPr>
              <a:t>edges</a:t>
            </a:r>
            <a:endParaRPr lang="it-IT" altLang="en-US" sz="1100" dirty="0">
              <a:solidFill>
                <a:srgbClr val="000000"/>
              </a:solidFill>
            </a:endParaRPr>
          </a:p>
          <a:p>
            <a:pPr marL="0" indent="0">
              <a:defRPr/>
            </a:pPr>
            <a:r>
              <a:rPr lang="it-IT" altLang="en-US" sz="1100" dirty="0">
                <a:solidFill>
                  <a:srgbClr val="000000"/>
                </a:solidFill>
              </a:rPr>
              <a:t>S: set of </a:t>
            </a:r>
            <a:r>
              <a:rPr lang="it-IT" altLang="en-US" sz="1100" dirty="0" err="1">
                <a:solidFill>
                  <a:srgbClr val="000000"/>
                </a:solidFill>
              </a:rPr>
              <a:t>witnesses</a:t>
            </a:r>
            <a:endParaRPr lang="it-IT" altLang="en-US" sz="1100" dirty="0">
              <a:solidFill>
                <a:srgbClr val="000000"/>
              </a:solidFill>
            </a:endParaRPr>
          </a:p>
        </p:txBody>
      </p:sp>
      <mc:AlternateContent xmlns:mc="http://schemas.openxmlformats.org/markup-compatibility/2006" xmlns:a14="http://schemas.microsoft.com/office/drawing/2010/main">
        <mc:Choice Requires="a14">
          <p:sp>
            <p:nvSpPr>
              <p:cNvPr id="11" name="CasellaDiTesto 7">
                <a:extLst>
                  <a:ext uri="{FF2B5EF4-FFF2-40B4-BE49-F238E27FC236}">
                    <a16:creationId xmlns:a16="http://schemas.microsoft.com/office/drawing/2014/main" id="{FF85F3EB-8885-46DB-B5D3-6D9A710F6903}"/>
                  </a:ext>
                </a:extLst>
              </p:cNvPr>
              <p:cNvSpPr txBox="1">
                <a:spLocks noChangeArrowheads="1"/>
              </p:cNvSpPr>
              <p:nvPr/>
            </p:nvSpPr>
            <p:spPr bwMode="auto">
              <a:xfrm>
                <a:off x="5810250" y="4467225"/>
                <a:ext cx="3057525" cy="1169551"/>
              </a:xfrm>
              <a:prstGeom prst="rect">
                <a:avLst/>
              </a:prstGeom>
              <a:ln/>
            </p:spPr>
            <p:style>
              <a:lnRef idx="2">
                <a:schemeClr val="dk1"/>
              </a:lnRef>
              <a:fillRef idx="1">
                <a:schemeClr val="lt1"/>
              </a:fillRef>
              <a:effectRef idx="0">
                <a:schemeClr val="dk1"/>
              </a:effectRef>
              <a:fontRef idx="minor">
                <a:schemeClr val="dk1"/>
              </a:fontRef>
            </p:style>
            <p:txBody>
              <a:bodyPr>
                <a:spAutoFit/>
              </a:bodyPr>
              <a:lstStyle>
                <a:lvl1pPr marL="285750" indent="-285750">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marL="171450" indent="-171450">
                  <a:buFontTx/>
                  <a:buChar char="-"/>
                  <a:defRPr/>
                </a:pPr>
                <a14:m>
                  <m:oMath xmlns:m="http://schemas.openxmlformats.org/officeDocument/2006/math">
                    <m:sSub>
                      <m:sSubPr>
                        <m:ctrlPr>
                          <a:rPr lang="en-GB" altLang="en-US" sz="1100" i="1" smtClean="0">
                            <a:solidFill>
                              <a:srgbClr val="000000"/>
                            </a:solidFill>
                            <a:latin typeface="Cambria Math" panose="02040503050406030204" pitchFamily="18" charset="0"/>
                          </a:rPr>
                        </m:ctrlPr>
                      </m:sSubPr>
                      <m:e>
                        <m:r>
                          <a:rPr lang="en-GB" altLang="en-US" sz="1100" i="1" smtClean="0">
                            <a:solidFill>
                              <a:srgbClr val="000000"/>
                            </a:solidFill>
                            <a:latin typeface="Cambria Math" panose="02040503050406030204" pitchFamily="18" charset="0"/>
                            <a:ea typeface="Cambria Math" panose="02040503050406030204" pitchFamily="18" charset="0"/>
                          </a:rPr>
                          <m:t>𝕍</m:t>
                        </m:r>
                      </m:e>
                      <m:sub>
                        <m:r>
                          <a:rPr lang="it-IT" altLang="en-US" sz="1100" b="0" i="1" smtClean="0">
                            <a:solidFill>
                              <a:srgbClr val="000000"/>
                            </a:solidFill>
                            <a:latin typeface="Cambria Math" panose="02040503050406030204" pitchFamily="18" charset="0"/>
                          </a:rPr>
                          <m:t>𝑎𝑐𝑡𝑖𝑣𝑒</m:t>
                        </m:r>
                      </m:sub>
                    </m:sSub>
                  </m:oMath>
                </a14:m>
                <a:r>
                  <a:rPr lang="en-GB" altLang="en-US" sz="1100" dirty="0">
                    <a:solidFill>
                      <a:srgbClr val="000000"/>
                    </a:solidFill>
                  </a:rPr>
                  <a:t>: set of nodes that in a </a:t>
                </a:r>
                <a:r>
                  <a:rPr lang="en-GB" altLang="en-US" sz="1100" dirty="0" err="1">
                    <a:solidFill>
                      <a:srgbClr val="000000"/>
                    </a:solidFill>
                  </a:rPr>
                  <a:t>neighborhood</a:t>
                </a:r>
                <a:r>
                  <a:rPr lang="en-GB" altLang="en-US" sz="1100" dirty="0">
                    <a:solidFill>
                      <a:srgbClr val="000000"/>
                    </a:solidFill>
                  </a:rPr>
                  <a:t> have the best path cost from the root.</a:t>
                </a:r>
              </a:p>
              <a:p>
                <a:pPr marL="0" indent="0">
                  <a:defRPr/>
                </a:pPr>
                <a:endParaRPr lang="en-GB" altLang="en-US" sz="400" dirty="0">
                  <a:solidFill>
                    <a:srgbClr val="000000"/>
                  </a:solidFill>
                </a:endParaRPr>
              </a:p>
              <a:p>
                <a:pPr marL="171450" indent="-171450">
                  <a:buFontTx/>
                  <a:buChar char="-"/>
                  <a:defRPr/>
                </a:pPr>
                <a14:m>
                  <m:oMath xmlns:m="http://schemas.openxmlformats.org/officeDocument/2006/math">
                    <m:sSub>
                      <m:sSubPr>
                        <m:ctrlPr>
                          <a:rPr lang="en-GB" altLang="en-US" sz="1100" i="1">
                            <a:solidFill>
                              <a:srgbClr val="000000"/>
                            </a:solidFill>
                            <a:latin typeface="Cambria Math" panose="02040503050406030204" pitchFamily="18" charset="0"/>
                          </a:rPr>
                        </m:ctrlPr>
                      </m:sSubPr>
                      <m:e>
                        <m:r>
                          <a:rPr lang="en-GB" altLang="en-US" sz="1100" i="1">
                            <a:solidFill>
                              <a:srgbClr val="000000"/>
                            </a:solidFill>
                            <a:latin typeface="Cambria Math" panose="02040503050406030204" pitchFamily="18" charset="0"/>
                            <a:ea typeface="Cambria Math" panose="02040503050406030204" pitchFamily="18" charset="0"/>
                          </a:rPr>
                          <m:t>𝕍</m:t>
                        </m:r>
                      </m:e>
                      <m:sub>
                        <m:r>
                          <a:rPr lang="it-IT" altLang="en-US" sz="1100" b="0" i="1" smtClean="0">
                            <a:solidFill>
                              <a:srgbClr val="000000"/>
                            </a:solidFill>
                            <a:latin typeface="Cambria Math" panose="02040503050406030204" pitchFamily="18" charset="0"/>
                            <a:ea typeface="Cambria Math" panose="02040503050406030204" pitchFamily="18" charset="0"/>
                          </a:rPr>
                          <m:t>𝑖𝑛</m:t>
                        </m:r>
                        <m:r>
                          <a:rPr lang="it-IT" altLang="en-US" sz="1100" i="1">
                            <a:solidFill>
                              <a:srgbClr val="000000"/>
                            </a:solidFill>
                            <a:latin typeface="Cambria Math" panose="02040503050406030204" pitchFamily="18" charset="0"/>
                          </a:rPr>
                          <m:t>𝑎𝑐𝑡𝑖𝑣𝑒</m:t>
                        </m:r>
                      </m:sub>
                    </m:sSub>
                    <m:r>
                      <a:rPr lang="it-IT" altLang="en-US" sz="1100" i="1">
                        <a:solidFill>
                          <a:srgbClr val="000000"/>
                        </a:solidFill>
                        <a:latin typeface="Cambria Math" panose="02040503050406030204" pitchFamily="18" charset="0"/>
                      </a:rPr>
                      <m:t> </m:t>
                    </m:r>
                  </m:oMath>
                </a14:m>
                <a:r>
                  <a:rPr lang="en-GB" altLang="en-US" sz="1100" dirty="0">
                    <a:solidFill>
                      <a:srgbClr val="000000"/>
                    </a:solidFill>
                  </a:rPr>
                  <a:t>: set of dominated nodes that have children with good path cost in their </a:t>
                </a:r>
                <a:r>
                  <a:rPr lang="en-GB" altLang="en-US" sz="1100" dirty="0" err="1">
                    <a:solidFill>
                      <a:srgbClr val="000000"/>
                    </a:solidFill>
                  </a:rPr>
                  <a:t>neighborhoods</a:t>
                </a:r>
                <a:r>
                  <a:rPr lang="en-GB" altLang="en-US" sz="1100" dirty="0">
                    <a:solidFill>
                      <a:srgbClr val="000000"/>
                    </a:solidFill>
                  </a:rPr>
                  <a:t> (maintained on the tree for connectivity purposes).</a:t>
                </a:r>
              </a:p>
            </p:txBody>
          </p:sp>
        </mc:Choice>
        <mc:Fallback xmlns="">
          <p:sp>
            <p:nvSpPr>
              <p:cNvPr id="11" name="CasellaDiTesto 7">
                <a:extLst>
                  <a:ext uri="{FF2B5EF4-FFF2-40B4-BE49-F238E27FC236}">
                    <a16:creationId xmlns:a16="http://schemas.microsoft.com/office/drawing/2014/main" id="{FF85F3EB-8885-46DB-B5D3-6D9A710F6903}"/>
                  </a:ext>
                </a:extLst>
              </p:cNvPr>
              <p:cNvSpPr txBox="1">
                <a:spLocks noRot="1" noChangeAspect="1" noMove="1" noResize="1" noEditPoints="1" noAdjustHandles="1" noChangeArrowheads="1" noChangeShapeType="1" noTextEdit="1"/>
              </p:cNvSpPr>
              <p:nvPr/>
            </p:nvSpPr>
            <p:spPr bwMode="auto">
              <a:xfrm>
                <a:off x="5810250" y="4467225"/>
                <a:ext cx="3057525" cy="1169551"/>
              </a:xfrm>
              <a:prstGeom prst="rect">
                <a:avLst/>
              </a:prstGeom>
              <a:blipFill>
                <a:blip r:embed="rId4"/>
                <a:stretch>
                  <a:fillRect r="-198" b="-2062"/>
                </a:stretch>
              </a:blipFill>
              <a:ln/>
            </p:spPr>
            <p:txBody>
              <a:bodyPr/>
              <a:lstStyle/>
              <a:p>
                <a:r>
                  <a:rPr lang="it-IT">
                    <a:noFill/>
                  </a:rPr>
                  <a:t> </a:t>
                </a:r>
              </a:p>
            </p:txBody>
          </p:sp>
        </mc:Fallback>
      </mc:AlternateContent>
      <p:sp>
        <p:nvSpPr>
          <p:cNvPr id="2" name="CasellaDiTesto 7">
            <a:extLst>
              <a:ext uri="{FF2B5EF4-FFF2-40B4-BE49-F238E27FC236}">
                <a16:creationId xmlns:a16="http://schemas.microsoft.com/office/drawing/2014/main" id="{B9476E10-52C4-4B00-A26B-D3B836053D2D}"/>
              </a:ext>
            </a:extLst>
          </p:cNvPr>
          <p:cNvSpPr txBox="1">
            <a:spLocks noChangeArrowheads="1"/>
          </p:cNvSpPr>
          <p:nvPr/>
        </p:nvSpPr>
        <p:spPr bwMode="auto">
          <a:xfrm>
            <a:off x="107950" y="2874963"/>
            <a:ext cx="1420813" cy="769937"/>
          </a:xfrm>
          <a:prstGeom prst="rect">
            <a:avLst/>
          </a:prstGeom>
          <a:ln/>
        </p:spPr>
        <p:style>
          <a:lnRef idx="2">
            <a:schemeClr val="dk1"/>
          </a:lnRef>
          <a:fillRef idx="1">
            <a:schemeClr val="lt1"/>
          </a:fillRef>
          <a:effectRef idx="0">
            <a:schemeClr val="dk1"/>
          </a:effectRef>
          <a:fontRef idx="minor">
            <a:schemeClr val="dk1"/>
          </a:fontRef>
        </p:style>
        <p:txBody>
          <a:bodyPr>
            <a:spAutoFit/>
          </a:bodyPr>
          <a:lstStyle>
            <a:lvl1pPr marL="285750" indent="-285750">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marL="0" indent="0">
              <a:defRPr/>
            </a:pPr>
            <a:r>
              <a:rPr lang="it-IT" altLang="en-US" sz="1100" dirty="0" err="1">
                <a:solidFill>
                  <a:srgbClr val="000000"/>
                </a:solidFill>
              </a:rPr>
              <a:t>Node</a:t>
            </a:r>
            <a:r>
              <a:rPr lang="it-IT" altLang="en-US" sz="1100" dirty="0">
                <a:solidFill>
                  <a:srgbClr val="000000"/>
                </a:solidFill>
              </a:rPr>
              <a:t> </a:t>
            </a:r>
            <a:r>
              <a:rPr lang="it-IT" altLang="en-US" sz="1100" dirty="0" err="1">
                <a:solidFill>
                  <a:srgbClr val="000000"/>
                </a:solidFill>
              </a:rPr>
              <a:t>reached</a:t>
            </a:r>
            <a:r>
              <a:rPr lang="it-IT" altLang="en-US" sz="1100" dirty="0">
                <a:solidFill>
                  <a:srgbClr val="000000"/>
                </a:solidFill>
              </a:rPr>
              <a:t> from </a:t>
            </a:r>
            <a:r>
              <a:rPr lang="it-IT" altLang="en-US" sz="1100" dirty="0" err="1">
                <a:solidFill>
                  <a:srgbClr val="000000"/>
                </a:solidFill>
              </a:rPr>
              <a:t>x</a:t>
            </a:r>
            <a:r>
              <a:rPr lang="it-IT" altLang="en-US" sz="1100" i="1" baseline="-25000" dirty="0" err="1">
                <a:solidFill>
                  <a:srgbClr val="000000"/>
                </a:solidFill>
              </a:rPr>
              <a:t>selected</a:t>
            </a:r>
            <a:r>
              <a:rPr lang="it-IT" altLang="en-US" sz="1100" dirty="0">
                <a:solidFill>
                  <a:srgbClr val="000000"/>
                </a:solidFill>
              </a:rPr>
              <a:t> </a:t>
            </a:r>
            <a:r>
              <a:rPr lang="it-IT" altLang="en-US" sz="1100" dirty="0" err="1">
                <a:solidFill>
                  <a:srgbClr val="000000"/>
                </a:solidFill>
              </a:rPr>
              <a:t>using</a:t>
            </a:r>
            <a:r>
              <a:rPr lang="it-IT" altLang="en-US" sz="1100" dirty="0">
                <a:solidFill>
                  <a:srgbClr val="000000"/>
                </a:solidFill>
              </a:rPr>
              <a:t> the control </a:t>
            </a:r>
            <a:r>
              <a:rPr lang="it-IT" altLang="en-US" sz="1100" dirty="0" err="1">
                <a:solidFill>
                  <a:srgbClr val="000000"/>
                </a:solidFill>
              </a:rPr>
              <a:t>sampled</a:t>
            </a:r>
            <a:r>
              <a:rPr lang="it-IT" altLang="en-US" sz="1100" dirty="0">
                <a:solidFill>
                  <a:srgbClr val="000000"/>
                </a:solidFill>
              </a:rPr>
              <a:t> by </a:t>
            </a:r>
            <a:r>
              <a:rPr lang="it-IT" altLang="en-US" sz="1100" dirty="0" err="1">
                <a:solidFill>
                  <a:srgbClr val="000000"/>
                </a:solidFill>
              </a:rPr>
              <a:t>MonteCarlo</a:t>
            </a:r>
            <a:endParaRPr lang="it-IT" altLang="en-US" sz="1100" dirty="0">
              <a:solidFill>
                <a:srgbClr val="000000"/>
              </a:solidFill>
            </a:endParaRPr>
          </a:p>
        </p:txBody>
      </p:sp>
      <p:sp>
        <p:nvSpPr>
          <p:cNvPr id="9" name="CasellaDiTesto 7">
            <a:extLst>
              <a:ext uri="{FF2B5EF4-FFF2-40B4-BE49-F238E27FC236}">
                <a16:creationId xmlns:a16="http://schemas.microsoft.com/office/drawing/2014/main" id="{D24453F6-4AA3-4F35-A789-673054B35A81}"/>
              </a:ext>
            </a:extLst>
          </p:cNvPr>
          <p:cNvSpPr txBox="1">
            <a:spLocks noChangeArrowheads="1"/>
          </p:cNvSpPr>
          <p:nvPr/>
        </p:nvSpPr>
        <p:spPr bwMode="auto">
          <a:xfrm>
            <a:off x="6804025" y="1000125"/>
            <a:ext cx="224155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Char char="-"/>
            </a:pPr>
            <a:r>
              <a:rPr lang="it-IT" altLang="en-US" sz="1100" dirty="0"/>
              <a:t>State </a:t>
            </a:r>
            <a:r>
              <a:rPr lang="it-IT" altLang="en-US" sz="1100" dirty="0" err="1"/>
              <a:t>space</a:t>
            </a:r>
            <a:endParaRPr lang="it-IT" altLang="en-US" sz="1100" dirty="0"/>
          </a:p>
          <a:p>
            <a:pPr>
              <a:spcBef>
                <a:spcPct val="0"/>
              </a:spcBef>
              <a:buClrTx/>
              <a:buFontTx/>
              <a:buChar char="-"/>
            </a:pPr>
            <a:r>
              <a:rPr lang="it-IT" altLang="en-US" sz="1100" dirty="0"/>
              <a:t>Control </a:t>
            </a:r>
            <a:r>
              <a:rPr lang="it-IT" altLang="en-US" sz="1100" dirty="0" err="1"/>
              <a:t>space</a:t>
            </a:r>
            <a:endParaRPr lang="it-IT" altLang="en-US" sz="1100" dirty="0"/>
          </a:p>
          <a:p>
            <a:pPr>
              <a:spcBef>
                <a:spcPct val="0"/>
              </a:spcBef>
              <a:buClrTx/>
              <a:buFontTx/>
              <a:buChar char="-"/>
            </a:pPr>
            <a:r>
              <a:rPr lang="it-IT" altLang="en-US" sz="1100" dirty="0" err="1"/>
              <a:t>Initial</a:t>
            </a:r>
            <a:r>
              <a:rPr lang="it-IT" altLang="en-US" sz="1100" dirty="0"/>
              <a:t> state</a:t>
            </a:r>
          </a:p>
          <a:p>
            <a:pPr>
              <a:spcBef>
                <a:spcPct val="0"/>
              </a:spcBef>
              <a:buClrTx/>
              <a:buFontTx/>
              <a:buChar char="-"/>
            </a:pPr>
            <a:r>
              <a:rPr lang="it-IT" altLang="en-US" sz="1100" dirty="0"/>
              <a:t>Max </a:t>
            </a:r>
            <a:r>
              <a:rPr lang="it-IT" altLang="en-US" sz="1100" dirty="0" err="1"/>
              <a:t>propagation</a:t>
            </a:r>
            <a:r>
              <a:rPr lang="it-IT" altLang="en-US" sz="1100" dirty="0"/>
              <a:t> time</a:t>
            </a:r>
          </a:p>
          <a:p>
            <a:pPr>
              <a:spcBef>
                <a:spcPct val="0"/>
              </a:spcBef>
              <a:buClrTx/>
              <a:buFontTx/>
              <a:buChar char="-"/>
            </a:pPr>
            <a:r>
              <a:rPr lang="it-IT" altLang="en-US" sz="1100" dirty="0"/>
              <a:t>Number of </a:t>
            </a:r>
            <a:r>
              <a:rPr lang="it-IT" altLang="en-US" sz="1100" dirty="0" err="1"/>
              <a:t>iterations</a:t>
            </a:r>
            <a:endParaRPr lang="it-IT" altLang="en-US" sz="1100" dirty="0"/>
          </a:p>
          <a:p>
            <a:pPr>
              <a:spcBef>
                <a:spcPct val="0"/>
              </a:spcBef>
              <a:buClrTx/>
              <a:buFontTx/>
              <a:buChar char="-"/>
            </a:pPr>
            <a:r>
              <a:rPr lang="it-IT" altLang="en-US" sz="1100" dirty="0"/>
              <a:t>Distance used for </a:t>
            </a:r>
            <a:r>
              <a:rPr lang="it-IT" altLang="en-US" sz="1100" dirty="0" err="1"/>
              <a:t>x</a:t>
            </a:r>
            <a:r>
              <a:rPr lang="it-IT" altLang="en-US" sz="1100" i="1" baseline="-25000" dirty="0" err="1"/>
              <a:t>selected</a:t>
            </a:r>
            <a:r>
              <a:rPr lang="it-IT" altLang="en-US" sz="1100" dirty="0"/>
              <a:t> </a:t>
            </a:r>
            <a:r>
              <a:rPr lang="it-IT" altLang="en-US" sz="1100" dirty="0" err="1"/>
              <a:t>choice</a:t>
            </a:r>
            <a:endParaRPr lang="it-IT" altLang="en-US" sz="1100" dirty="0"/>
          </a:p>
          <a:p>
            <a:pPr>
              <a:spcBef>
                <a:spcPct val="0"/>
              </a:spcBef>
              <a:buClrTx/>
              <a:buFontTx/>
              <a:buChar char="-"/>
            </a:pPr>
            <a:r>
              <a:rPr lang="it-IT" altLang="en-US" sz="1100" dirty="0"/>
              <a:t>Distance </a:t>
            </a:r>
            <a:r>
              <a:rPr lang="it-IT" altLang="en-US" sz="1100" dirty="0" err="1"/>
              <a:t>supervised</a:t>
            </a:r>
            <a:r>
              <a:rPr lang="it-IT" altLang="en-US" sz="1100" dirty="0"/>
              <a:t> by each </a:t>
            </a:r>
            <a:r>
              <a:rPr lang="it-IT" altLang="en-US" sz="1100" dirty="0" err="1"/>
              <a:t>witness</a:t>
            </a:r>
            <a:r>
              <a:rPr lang="it-IT" altLang="en-US" sz="1100" dirty="0"/>
              <a:t> s</a:t>
            </a:r>
          </a:p>
        </p:txBody>
      </p:sp>
      <p:sp>
        <p:nvSpPr>
          <p:cNvPr id="15" name="CasellaDiTesto 7">
            <a:extLst>
              <a:ext uri="{FF2B5EF4-FFF2-40B4-BE49-F238E27FC236}">
                <a16:creationId xmlns:a16="http://schemas.microsoft.com/office/drawing/2014/main" id="{C4A3906C-6EA6-4980-B3F3-72D75F3F6C5F}"/>
              </a:ext>
            </a:extLst>
          </p:cNvPr>
          <p:cNvSpPr txBox="1">
            <a:spLocks noRot="1" noChangeAspect="1" noMove="1" noResize="1" noEditPoints="1" noAdjustHandles="1" noChangeArrowheads="1" noChangeShapeType="1" noTextEdit="1"/>
          </p:cNvSpPr>
          <p:nvPr/>
        </p:nvSpPr>
        <p:spPr bwMode="auto">
          <a:xfrm>
            <a:off x="6539080" y="908720"/>
            <a:ext cx="337176" cy="1602683"/>
          </a:xfrm>
          <a:prstGeom prst="rect">
            <a:avLst/>
          </a:prstGeom>
          <a:blipFill>
            <a:blip r:embed="rId5"/>
            <a:stretch>
              <a:fillRect r="-5455"/>
            </a:stretch>
          </a:blipFill>
          <a:ln>
            <a:noFill/>
          </a:ln>
        </p:spPr>
        <p:txBody>
          <a:bodyPr/>
          <a:lstStyle/>
          <a:p>
            <a:r>
              <a:rPr lang="en-GB">
                <a:noFill/>
              </a:rPr>
              <a:t> </a:t>
            </a:r>
          </a:p>
        </p:txBody>
      </p:sp>
      <p:cxnSp>
        <p:nvCxnSpPr>
          <p:cNvPr id="4" name="Connettore 2 3">
            <a:extLst>
              <a:ext uri="{FF2B5EF4-FFF2-40B4-BE49-F238E27FC236}">
                <a16:creationId xmlns:a16="http://schemas.microsoft.com/office/drawing/2014/main" id="{5E72DB39-B8A2-4BCB-9AE2-FACDAE9645B9}"/>
              </a:ext>
            </a:extLst>
          </p:cNvPr>
          <p:cNvCxnSpPr>
            <a:cxnSpLocks/>
            <a:stCxn id="10" idx="1"/>
          </p:cNvCxnSpPr>
          <p:nvPr/>
        </p:nvCxnSpPr>
        <p:spPr bwMode="auto">
          <a:xfrm flipH="1">
            <a:off x="4673768" y="2214495"/>
            <a:ext cx="314939" cy="62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CasellaDiTesto 7">
                <a:extLst>
                  <a:ext uri="{FF2B5EF4-FFF2-40B4-BE49-F238E27FC236}">
                    <a16:creationId xmlns:a16="http://schemas.microsoft.com/office/drawing/2014/main" id="{216AEBBA-B954-425A-8016-39A75F3E23FA}"/>
                  </a:ext>
                </a:extLst>
              </p:cNvPr>
              <p:cNvSpPr txBox="1">
                <a:spLocks noChangeArrowheads="1"/>
              </p:cNvSpPr>
              <p:nvPr/>
            </p:nvSpPr>
            <p:spPr bwMode="auto">
              <a:xfrm>
                <a:off x="6283325" y="2559050"/>
                <a:ext cx="2465139" cy="430887"/>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lvl1pPr marL="285750" indent="-285750">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marL="0" indent="0">
                  <a:defRPr/>
                </a:pPr>
                <a:r>
                  <a:rPr lang="it-IT" altLang="en-US" sz="1100" dirty="0">
                    <a:solidFill>
                      <a:srgbClr val="000000"/>
                    </a:solidFill>
                  </a:rPr>
                  <a:t>Best </a:t>
                </a:r>
                <a:r>
                  <a:rPr lang="it-IT" altLang="en-US" sz="1100" dirty="0" err="1">
                    <a:solidFill>
                      <a:srgbClr val="000000"/>
                    </a:solidFill>
                  </a:rPr>
                  <a:t>node</a:t>
                </a:r>
                <a:r>
                  <a:rPr lang="it-IT" altLang="en-US" sz="1100" dirty="0">
                    <a:solidFill>
                      <a:srgbClr val="000000"/>
                    </a:solidFill>
                  </a:rPr>
                  <a:t> (</a:t>
                </a:r>
                <a:r>
                  <a:rPr lang="it-IT" altLang="en-US" sz="1100" dirty="0" err="1">
                    <a:solidFill>
                      <a:srgbClr val="000000"/>
                    </a:solidFill>
                  </a:rPr>
                  <a:t>already</a:t>
                </a:r>
                <a:r>
                  <a:rPr lang="it-IT" altLang="en-US" sz="1100" dirty="0">
                    <a:solidFill>
                      <a:srgbClr val="000000"/>
                    </a:solidFill>
                  </a:rPr>
                  <a:t> in the tree) to </a:t>
                </a:r>
                <a:r>
                  <a:rPr lang="it-IT" altLang="en-US" sz="1100" dirty="0" err="1">
                    <a:solidFill>
                      <a:srgbClr val="000000"/>
                    </a:solidFill>
                  </a:rPr>
                  <a:t>reach</a:t>
                </a:r>
                <a:r>
                  <a:rPr lang="it-IT" altLang="en-US" sz="1100" dirty="0">
                    <a:solidFill>
                      <a:srgbClr val="000000"/>
                    </a:solidFill>
                  </a:rPr>
                  <a:t> a </a:t>
                </a:r>
                <a:r>
                  <a:rPr lang="it-IT" altLang="en-US" sz="1100" dirty="0" err="1">
                    <a:solidFill>
                      <a:srgbClr val="000000"/>
                    </a:solidFill>
                  </a:rPr>
                  <a:t>randomly</a:t>
                </a:r>
                <a:r>
                  <a:rPr lang="it-IT" altLang="en-US" sz="1100" dirty="0">
                    <a:solidFill>
                      <a:srgbClr val="000000"/>
                    </a:solidFill>
                  </a:rPr>
                  <a:t> </a:t>
                </a:r>
                <a:r>
                  <a:rPr lang="it-IT" altLang="en-US" sz="1100" dirty="0" err="1">
                    <a:solidFill>
                      <a:srgbClr val="000000"/>
                    </a:solidFill>
                  </a:rPr>
                  <a:t>sampled</a:t>
                </a:r>
                <a:r>
                  <a:rPr lang="it-IT" altLang="en-US" sz="1100" dirty="0">
                    <a:solidFill>
                      <a:srgbClr val="000000"/>
                    </a:solidFill>
                  </a:rPr>
                  <a:t> </a:t>
                </a:r>
                <a:r>
                  <a:rPr lang="it-IT" altLang="en-US" sz="1100" dirty="0" err="1">
                    <a:solidFill>
                      <a:srgbClr val="000000"/>
                    </a:solidFill>
                  </a:rPr>
                  <a:t>x</a:t>
                </a:r>
                <a:r>
                  <a:rPr lang="it-IT" altLang="en-US" sz="1100" i="1" baseline="-25000" dirty="0" err="1">
                    <a:solidFill>
                      <a:srgbClr val="000000"/>
                    </a:solidFill>
                  </a:rPr>
                  <a:t>rand</a:t>
                </a:r>
                <a:r>
                  <a:rPr lang="it-IT" altLang="en-US" sz="1100" dirty="0">
                    <a:solidFill>
                      <a:srgbClr val="000000"/>
                    </a:solidFill>
                  </a:rPr>
                  <a:t> in </a:t>
                </a:r>
                <a14:m>
                  <m:oMath xmlns:m="http://schemas.openxmlformats.org/officeDocument/2006/math">
                    <m:r>
                      <a:rPr lang="it-IT" altLang="en-US" sz="1100" i="1" smtClean="0">
                        <a:solidFill>
                          <a:srgbClr val="000000"/>
                        </a:solidFill>
                        <a:latin typeface="Cambria Math" panose="02040503050406030204" pitchFamily="18" charset="0"/>
                        <a:ea typeface="Cambria Math" panose="02040503050406030204" pitchFamily="18" charset="0"/>
                      </a:rPr>
                      <m:t>𝕏</m:t>
                    </m:r>
                  </m:oMath>
                </a14:m>
                <a:r>
                  <a:rPr lang="it-IT" altLang="en-US" sz="1100" dirty="0">
                    <a:solidFill>
                      <a:srgbClr val="000000"/>
                    </a:solidFill>
                  </a:rPr>
                  <a:t>.</a:t>
                </a:r>
              </a:p>
            </p:txBody>
          </p:sp>
        </mc:Choice>
        <mc:Fallback xmlns="">
          <p:sp>
            <p:nvSpPr>
              <p:cNvPr id="18" name="CasellaDiTesto 7">
                <a:extLst>
                  <a:ext uri="{FF2B5EF4-FFF2-40B4-BE49-F238E27FC236}">
                    <a16:creationId xmlns:a16="http://schemas.microsoft.com/office/drawing/2014/main" id="{216AEBBA-B954-425A-8016-39A75F3E23FA}"/>
                  </a:ext>
                </a:extLst>
              </p:cNvPr>
              <p:cNvSpPr txBox="1">
                <a:spLocks noRot="1" noChangeAspect="1" noMove="1" noResize="1" noEditPoints="1" noAdjustHandles="1" noChangeArrowheads="1" noChangeShapeType="1" noTextEdit="1"/>
              </p:cNvSpPr>
              <p:nvPr/>
            </p:nvSpPr>
            <p:spPr bwMode="auto">
              <a:xfrm>
                <a:off x="6283325" y="2559050"/>
                <a:ext cx="2465139" cy="430887"/>
              </a:xfrm>
              <a:prstGeom prst="rect">
                <a:avLst/>
              </a:prstGeom>
              <a:blipFill>
                <a:blip r:embed="rId6"/>
                <a:stretch>
                  <a:fillRect b="-8333"/>
                </a:stretch>
              </a:blipFill>
              <a:ln/>
            </p:spPr>
            <p:txBody>
              <a:bodyPr/>
              <a:lstStyle/>
              <a:p>
                <a:r>
                  <a:rPr lang="it-IT">
                    <a:noFill/>
                  </a:rPr>
                  <a:t> </a:t>
                </a:r>
              </a:p>
            </p:txBody>
          </p:sp>
        </mc:Fallback>
      </mc:AlternateContent>
      <p:grpSp>
        <p:nvGrpSpPr>
          <p:cNvPr id="6" name="Gruppo 5">
            <a:extLst>
              <a:ext uri="{FF2B5EF4-FFF2-40B4-BE49-F238E27FC236}">
                <a16:creationId xmlns:a16="http://schemas.microsoft.com/office/drawing/2014/main" id="{C19D8301-892A-4732-8C39-DD240712A2FF}"/>
              </a:ext>
            </a:extLst>
          </p:cNvPr>
          <p:cNvGrpSpPr>
            <a:grpSpLocks/>
          </p:cNvGrpSpPr>
          <p:nvPr/>
        </p:nvGrpSpPr>
        <p:grpSpPr bwMode="auto">
          <a:xfrm>
            <a:off x="6283325" y="3068638"/>
            <a:ext cx="2536825" cy="522287"/>
            <a:chOff x="6387068" y="3068960"/>
            <a:chExt cx="2537694" cy="522485"/>
          </a:xfrm>
        </p:grpSpPr>
        <p:sp>
          <p:nvSpPr>
            <p:cNvPr id="12" name="CasellaDiTesto 7">
              <a:extLst>
                <a:ext uri="{FF2B5EF4-FFF2-40B4-BE49-F238E27FC236}">
                  <a16:creationId xmlns:a16="http://schemas.microsoft.com/office/drawing/2014/main" id="{FF6F6EB8-7640-43E0-A5A1-C19A5A85DFB8}"/>
                </a:ext>
              </a:extLst>
            </p:cNvPr>
            <p:cNvSpPr txBox="1">
              <a:spLocks noChangeArrowheads="1"/>
            </p:cNvSpPr>
            <p:nvPr/>
          </p:nvSpPr>
          <p:spPr bwMode="auto">
            <a:xfrm>
              <a:off x="6387068" y="3068960"/>
              <a:ext cx="1905653" cy="262036"/>
            </a:xfrm>
            <a:prstGeom prst="rect">
              <a:avLst/>
            </a:prstGeom>
            <a:ln/>
          </p:spPr>
          <p:style>
            <a:lnRef idx="2">
              <a:schemeClr val="dk1"/>
            </a:lnRef>
            <a:fillRef idx="1">
              <a:schemeClr val="lt1"/>
            </a:fillRef>
            <a:effectRef idx="0">
              <a:schemeClr val="dk1"/>
            </a:effectRef>
            <a:fontRef idx="minor">
              <a:schemeClr val="dk1"/>
            </a:fontRef>
          </p:style>
          <p:txBody>
            <a:bodyPr>
              <a:spAutoFit/>
            </a:bodyPr>
            <a:lstStyle>
              <a:lvl1pPr marL="285750" indent="-285750">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marL="0" indent="0">
                <a:defRPr/>
              </a:pPr>
              <a:r>
                <a:rPr lang="en-GB" altLang="en-US" sz="1100" dirty="0">
                  <a:solidFill>
                    <a:srgbClr val="000000"/>
                  </a:solidFill>
                </a:rPr>
                <a:t>Is the path to </a:t>
              </a:r>
              <a:r>
                <a:rPr lang="en-GB" altLang="en-US" sz="1100" dirty="0" err="1">
                  <a:solidFill>
                    <a:srgbClr val="000000"/>
                  </a:solidFill>
                </a:rPr>
                <a:t>x</a:t>
              </a:r>
              <a:r>
                <a:rPr lang="en-GB" altLang="en-US" sz="1100" i="1" baseline="-25000" dirty="0" err="1">
                  <a:solidFill>
                    <a:srgbClr val="000000"/>
                  </a:solidFill>
                </a:rPr>
                <a:t>new</a:t>
              </a:r>
              <a:r>
                <a:rPr lang="en-GB" altLang="en-US" sz="1100" dirty="0">
                  <a:solidFill>
                    <a:srgbClr val="000000"/>
                  </a:solidFill>
                </a:rPr>
                <a:t> safe?</a:t>
              </a:r>
              <a:endParaRPr lang="it-IT" altLang="en-US" sz="1100" dirty="0">
                <a:solidFill>
                  <a:srgbClr val="000000"/>
                </a:solidFill>
              </a:endParaRPr>
            </a:p>
          </p:txBody>
        </p:sp>
        <p:sp>
          <p:nvSpPr>
            <p:cNvPr id="19" name="CasellaDiTesto 7">
              <a:extLst>
                <a:ext uri="{FF2B5EF4-FFF2-40B4-BE49-F238E27FC236}">
                  <a16:creationId xmlns:a16="http://schemas.microsoft.com/office/drawing/2014/main" id="{41F45A33-96BD-4BAA-AE7F-05C7DB6E456F}"/>
                </a:ext>
              </a:extLst>
            </p:cNvPr>
            <p:cNvSpPr txBox="1">
              <a:spLocks noChangeArrowheads="1"/>
            </p:cNvSpPr>
            <p:nvPr/>
          </p:nvSpPr>
          <p:spPr bwMode="auto">
            <a:xfrm>
              <a:off x="6387068" y="3329409"/>
              <a:ext cx="2537694" cy="262036"/>
            </a:xfrm>
            <a:prstGeom prst="rect">
              <a:avLst/>
            </a:prstGeom>
            <a:ln/>
          </p:spPr>
          <p:style>
            <a:lnRef idx="2">
              <a:schemeClr val="dk1"/>
            </a:lnRef>
            <a:fillRef idx="1">
              <a:schemeClr val="lt1"/>
            </a:fillRef>
            <a:effectRef idx="0">
              <a:schemeClr val="dk1"/>
            </a:effectRef>
            <a:fontRef idx="minor">
              <a:schemeClr val="dk1"/>
            </a:fontRef>
          </p:style>
          <p:txBody>
            <a:bodyPr>
              <a:spAutoFit/>
            </a:bodyPr>
            <a:lstStyle>
              <a:lvl1pPr marL="285750" indent="-285750">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marL="0" indent="0">
                <a:defRPr/>
              </a:pPr>
              <a:r>
                <a:rPr lang="en-GB" altLang="en-US" sz="1100" dirty="0">
                  <a:solidFill>
                    <a:srgbClr val="000000"/>
                  </a:solidFill>
                </a:rPr>
                <a:t>Has </a:t>
              </a:r>
              <a:r>
                <a:rPr lang="en-GB" altLang="en-US" sz="1100" dirty="0" err="1">
                  <a:solidFill>
                    <a:srgbClr val="000000"/>
                  </a:solidFill>
                </a:rPr>
                <a:t>x</a:t>
              </a:r>
              <a:r>
                <a:rPr lang="en-GB" altLang="en-US" sz="1100" i="1" baseline="-25000" dirty="0" err="1">
                  <a:solidFill>
                    <a:srgbClr val="000000"/>
                  </a:solidFill>
                </a:rPr>
                <a:t>new</a:t>
              </a:r>
              <a:r>
                <a:rPr lang="en-GB" altLang="en-US" sz="1100" dirty="0">
                  <a:solidFill>
                    <a:srgbClr val="000000"/>
                  </a:solidFill>
                </a:rPr>
                <a:t> locally the best path cost?</a:t>
              </a:r>
              <a:endParaRPr lang="it-IT" altLang="en-US" sz="1100" dirty="0">
                <a:solidFill>
                  <a:srgbClr val="000000"/>
                </a:solidFill>
              </a:endParaRPr>
            </a:p>
          </p:txBody>
        </p:sp>
      </p:grpSp>
      <p:cxnSp>
        <p:nvCxnSpPr>
          <p:cNvPr id="22" name="Connettore 2 21">
            <a:extLst>
              <a:ext uri="{FF2B5EF4-FFF2-40B4-BE49-F238E27FC236}">
                <a16:creationId xmlns:a16="http://schemas.microsoft.com/office/drawing/2014/main" id="{0808A5F1-A774-48D0-8988-0650CE074AF1}"/>
              </a:ext>
            </a:extLst>
          </p:cNvPr>
          <p:cNvCxnSpPr>
            <a:cxnSpLocks/>
            <a:stCxn id="18" idx="1"/>
          </p:cNvCxnSpPr>
          <p:nvPr/>
        </p:nvCxnSpPr>
        <p:spPr bwMode="auto">
          <a:xfrm flipH="1">
            <a:off x="5940425" y="2774494"/>
            <a:ext cx="342900" cy="4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nettore 2 24">
            <a:extLst>
              <a:ext uri="{FF2B5EF4-FFF2-40B4-BE49-F238E27FC236}">
                <a16:creationId xmlns:a16="http://schemas.microsoft.com/office/drawing/2014/main" id="{5707E39C-15B7-41A9-9E90-79C43BA639AD}"/>
              </a:ext>
            </a:extLst>
          </p:cNvPr>
          <p:cNvCxnSpPr>
            <a:cxnSpLocks/>
          </p:cNvCxnSpPr>
          <p:nvPr/>
        </p:nvCxnSpPr>
        <p:spPr bwMode="auto">
          <a:xfrm>
            <a:off x="1528763" y="3024188"/>
            <a:ext cx="2873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nettore 2 27">
            <a:extLst>
              <a:ext uri="{FF2B5EF4-FFF2-40B4-BE49-F238E27FC236}">
                <a16:creationId xmlns:a16="http://schemas.microsoft.com/office/drawing/2014/main" id="{A8DFB410-0728-4326-A34A-3C3EAA363780}"/>
              </a:ext>
            </a:extLst>
          </p:cNvPr>
          <p:cNvCxnSpPr>
            <a:cxnSpLocks/>
          </p:cNvCxnSpPr>
          <p:nvPr/>
        </p:nvCxnSpPr>
        <p:spPr bwMode="auto">
          <a:xfrm flipH="1">
            <a:off x="5940425" y="3325813"/>
            <a:ext cx="3413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Connettore 2 31">
            <a:extLst>
              <a:ext uri="{FF2B5EF4-FFF2-40B4-BE49-F238E27FC236}">
                <a16:creationId xmlns:a16="http://schemas.microsoft.com/office/drawing/2014/main" id="{815959EB-3594-49C5-A15D-C54ADF62C5F2}"/>
              </a:ext>
            </a:extLst>
          </p:cNvPr>
          <p:cNvCxnSpPr>
            <a:cxnSpLocks/>
          </p:cNvCxnSpPr>
          <p:nvPr/>
        </p:nvCxnSpPr>
        <p:spPr bwMode="auto">
          <a:xfrm flipH="1" flipV="1">
            <a:off x="5402263" y="4221163"/>
            <a:ext cx="407987" cy="8048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2">
            <a:extLst>
              <a:ext uri="{FF2B5EF4-FFF2-40B4-BE49-F238E27FC236}">
                <a16:creationId xmlns:a16="http://schemas.microsoft.com/office/drawing/2014/main" id="{B2531180-C4BB-4CE9-B102-405666821567}"/>
              </a:ext>
            </a:extLst>
          </p:cNvPr>
          <p:cNvSpPr>
            <a:spLocks noGrp="1" noChangeArrowheads="1"/>
          </p:cNvSpPr>
          <p:nvPr>
            <p:ph type="title"/>
          </p:nvPr>
        </p:nvSpPr>
        <p:spPr>
          <a:xfrm>
            <a:off x="-5688" y="153997"/>
            <a:ext cx="9107338" cy="519023"/>
          </a:xfrm>
        </p:spPr>
        <p:txBody>
          <a:bodyPr/>
          <a:lstStyle/>
          <a:p>
            <a:r>
              <a:rPr lang="it-IT" dirty="0" err="1">
                <a:ea typeface="+mj-lt"/>
                <a:cs typeface="+mj-lt"/>
              </a:rPr>
              <a:t>Optimal</a:t>
            </a:r>
            <a:r>
              <a:rPr lang="it-IT" dirty="0">
                <a:ea typeface="+mj-lt"/>
                <a:cs typeface="+mj-lt"/>
              </a:rPr>
              <a:t> Planning:</a:t>
            </a:r>
            <a:r>
              <a:rPr lang="en-GB" altLang="it-IT" dirty="0"/>
              <a:t> explaining SST</a:t>
            </a:r>
            <a:endParaRPr lang="it-IT" altLang="it-IT" dirty="0">
              <a:cs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animBg="1"/>
      <p:bldP spid="9" grpId="0"/>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409E564-BF3F-4AC8-B349-C9D9E6AF6764}"/>
              </a:ext>
            </a:extLst>
          </p:cNvPr>
          <p:cNvSpPr txBox="1"/>
          <p:nvPr/>
        </p:nvSpPr>
        <p:spPr>
          <a:xfrm>
            <a:off x="422481" y="1916832"/>
            <a:ext cx="8328215" cy="1046440"/>
          </a:xfrm>
          <a:prstGeom prst="rect">
            <a:avLst/>
          </a:prstGeom>
          <a:noFill/>
        </p:spPr>
        <p:txBody>
          <a:bodyPr wrap="square" lIns="91440" tIns="45720" rIns="91440" bIns="45720" anchor="t">
            <a:spAutoFit/>
          </a:bodyPr>
          <a:lstStyle/>
          <a:p>
            <a:pPr marL="285750" indent="-285750">
              <a:buFont typeface="Arial"/>
              <a:buChar char="•"/>
              <a:defRPr/>
            </a:pPr>
            <a:r>
              <a:rPr lang="en-US" sz="1600" b="1" dirty="0">
                <a:solidFill>
                  <a:schemeClr val="tx1"/>
                </a:solidFill>
                <a:latin typeface="Arial"/>
                <a:ea typeface="ＭＳ Ｐゴシック"/>
                <a:cs typeface="Arial"/>
              </a:rPr>
              <a:t>Path Length Minimization objective</a:t>
            </a:r>
            <a:r>
              <a:rPr lang="en-US" sz="1600" dirty="0">
                <a:solidFill>
                  <a:srgbClr val="000000"/>
                </a:solidFill>
                <a:latin typeface="Arial"/>
                <a:ea typeface="ＭＳ Ｐゴシック"/>
                <a:cs typeface="Arial"/>
              </a:rPr>
              <a:t> optimizes the length of the path in order to </a:t>
            </a:r>
            <a:r>
              <a:rPr lang="en-US" sz="1600" dirty="0">
                <a:solidFill>
                  <a:schemeClr val="tx1"/>
                </a:solidFill>
                <a:latin typeface="Arial"/>
                <a:ea typeface="ＭＳ Ｐゴシック"/>
                <a:cs typeface="Arial"/>
              </a:rPr>
              <a:t>avoid excessive wandering</a:t>
            </a:r>
            <a:endParaRPr lang="en-US" sz="1600" dirty="0">
              <a:solidFill>
                <a:srgbClr val="000000"/>
              </a:solidFill>
              <a:latin typeface="Arial"/>
              <a:ea typeface="ＭＳ Ｐゴシック"/>
              <a:cs typeface="Arial"/>
            </a:endParaRPr>
          </a:p>
          <a:p>
            <a:pPr algn="ctr">
              <a:defRPr/>
            </a:pPr>
            <a:endParaRPr lang="en-US" sz="1600" dirty="0">
              <a:solidFill>
                <a:srgbClr val="000000"/>
              </a:solidFill>
              <a:cs typeface="Arial"/>
            </a:endParaRPr>
          </a:p>
          <a:p>
            <a:pPr>
              <a:defRPr/>
            </a:pPr>
            <a:endParaRPr lang="en-US" sz="1400" b="1" dirty="0">
              <a:solidFill>
                <a:srgbClr val="000000"/>
              </a:solidFill>
              <a:cs typeface="Arial"/>
            </a:endParaRPr>
          </a:p>
        </p:txBody>
      </p:sp>
      <p:sp>
        <p:nvSpPr>
          <p:cNvPr id="15" name="CasellaDiTesto 1">
            <a:extLst>
              <a:ext uri="{FF2B5EF4-FFF2-40B4-BE49-F238E27FC236}">
                <a16:creationId xmlns:a16="http://schemas.microsoft.com/office/drawing/2014/main" id="{DC39BCAF-841C-4DBF-BFBC-40938DC734FD}"/>
              </a:ext>
            </a:extLst>
          </p:cNvPr>
          <p:cNvSpPr txBox="1"/>
          <p:nvPr/>
        </p:nvSpPr>
        <p:spPr>
          <a:xfrm>
            <a:off x="422481" y="3577862"/>
            <a:ext cx="8328215" cy="800219"/>
          </a:xfrm>
          <a:prstGeom prst="rect">
            <a:avLst/>
          </a:prstGeom>
          <a:noFill/>
        </p:spPr>
        <p:txBody>
          <a:bodyPr wrap="square" lIns="91440" tIns="45720" rIns="91440" bIns="45720" anchor="t">
            <a:spAutoFit/>
          </a:bodyPr>
          <a:lstStyle/>
          <a:p>
            <a:pPr marL="285750" indent="-285750">
              <a:buFont typeface="Arial"/>
              <a:buChar char="•"/>
              <a:defRPr/>
            </a:pPr>
            <a:r>
              <a:rPr lang="en-US" sz="1600" b="1" dirty="0">
                <a:solidFill>
                  <a:schemeClr val="tx1"/>
                </a:solidFill>
                <a:latin typeface="Arial"/>
                <a:ea typeface="ＭＳ Ｐゴシック"/>
                <a:cs typeface="Arial"/>
              </a:rPr>
              <a:t>Path Clearance Maximization objective</a:t>
            </a:r>
            <a:r>
              <a:rPr lang="en-US" sz="1600" dirty="0">
                <a:solidFill>
                  <a:srgbClr val="000000"/>
                </a:solidFill>
                <a:latin typeface="Arial"/>
                <a:ea typeface="ＭＳ Ｐゴシック"/>
                <a:cs typeface="Arial"/>
              </a:rPr>
              <a:t> </a:t>
            </a:r>
            <a:r>
              <a:rPr lang="en-US" sz="1600" dirty="0">
                <a:solidFill>
                  <a:schemeClr val="tx1"/>
                </a:solidFill>
                <a:latin typeface="Arial"/>
                <a:ea typeface="ＭＳ Ｐゴシック"/>
                <a:cs typeface="Arial"/>
              </a:rPr>
              <a:t>steers away from obstacles</a:t>
            </a:r>
            <a:r>
              <a:rPr lang="en-US" sz="1600" dirty="0">
                <a:solidFill>
                  <a:srgbClr val="000000"/>
                </a:solidFill>
                <a:latin typeface="Arial"/>
                <a:ea typeface="ＭＳ Ｐゴシック"/>
                <a:cs typeface="Arial"/>
              </a:rPr>
              <a:t> to efficiently increase safety</a:t>
            </a:r>
            <a:endParaRPr lang="en-US" sz="1600" dirty="0">
              <a:solidFill>
                <a:srgbClr val="000000"/>
              </a:solidFill>
              <a:cs typeface="Arial"/>
            </a:endParaRPr>
          </a:p>
          <a:p>
            <a:pPr>
              <a:defRPr/>
            </a:pPr>
            <a:endParaRPr lang="en-US" sz="1400" b="1" dirty="0">
              <a:solidFill>
                <a:srgbClr val="000000"/>
              </a:solidFill>
              <a:cs typeface="Arial"/>
            </a:endParaRPr>
          </a:p>
        </p:txBody>
      </p:sp>
      <p:sp>
        <p:nvSpPr>
          <p:cNvPr id="16387" name="Segnaposto data 3">
            <a:extLst>
              <a:ext uri="{FF2B5EF4-FFF2-40B4-BE49-F238E27FC236}">
                <a16:creationId xmlns:a16="http://schemas.microsoft.com/office/drawing/2014/main" id="{B6EF49C7-AE06-441F-97A0-28E7D662133C}"/>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D893D396-D50A-4000-9353-947AB7677666}" type="datetime1">
              <a:rPr lang="it-IT" altLang="it-IT" sz="1100" smtClean="0">
                <a:solidFill>
                  <a:schemeClr val="bg1"/>
                </a:solidFill>
              </a:rPr>
              <a:pPr>
                <a:spcBef>
                  <a:spcPct val="0"/>
                </a:spcBef>
                <a:buClrTx/>
                <a:buFontTx/>
                <a:buNone/>
              </a:pPr>
              <a:t>10/03/2022</a:t>
            </a:fld>
            <a:endParaRPr lang="it-IT" altLang="it-IT" sz="1100">
              <a:solidFill>
                <a:schemeClr val="bg1"/>
              </a:solidFill>
            </a:endParaRPr>
          </a:p>
        </p:txBody>
      </p:sp>
      <p:sp>
        <p:nvSpPr>
          <p:cNvPr id="16388" name="Segnaposto piè di pagina 4">
            <a:extLst>
              <a:ext uri="{FF2B5EF4-FFF2-40B4-BE49-F238E27FC236}">
                <a16:creationId xmlns:a16="http://schemas.microsoft.com/office/drawing/2014/main" id="{8EB44EF2-7F78-48FD-BA84-BC10C10A3AA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Autonomous and Mobile Robotics project</a:t>
            </a:r>
          </a:p>
        </p:txBody>
      </p:sp>
      <p:sp>
        <p:nvSpPr>
          <p:cNvPr id="16389" name="Segnaposto numero diapositiva 5">
            <a:extLst>
              <a:ext uri="{FF2B5EF4-FFF2-40B4-BE49-F238E27FC236}">
                <a16:creationId xmlns:a16="http://schemas.microsoft.com/office/drawing/2014/main" id="{3E669EF0-211D-4165-8C02-3926B5E0C63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675B86B6-F074-490D-AB42-1358583A11D5}" type="slidenum">
              <a:rPr lang="it-IT" altLang="it-IT" sz="1100" smtClean="0">
                <a:solidFill>
                  <a:schemeClr val="bg1"/>
                </a:solidFill>
              </a:rPr>
              <a:pPr>
                <a:spcBef>
                  <a:spcPct val="0"/>
                </a:spcBef>
                <a:buClrTx/>
                <a:buFontTx/>
                <a:buNone/>
              </a:pPr>
              <a:t>12</a:t>
            </a:fld>
            <a:endParaRPr lang="it-IT" altLang="it-IT" sz="1100">
              <a:solidFill>
                <a:schemeClr val="bg1"/>
              </a:solidFill>
            </a:endParaRPr>
          </a:p>
        </p:txBody>
      </p:sp>
      <p:pic>
        <p:nvPicPr>
          <p:cNvPr id="16391" name="Immagine 4">
            <a:extLst>
              <a:ext uri="{FF2B5EF4-FFF2-40B4-BE49-F238E27FC236}">
                <a16:creationId xmlns:a16="http://schemas.microsoft.com/office/drawing/2014/main" id="{02D6A9B7-DDC3-4433-ADB1-9CD8EE8FB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170" y="2830909"/>
            <a:ext cx="3262579" cy="300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Immagine 7">
            <a:extLst>
              <a:ext uri="{FF2B5EF4-FFF2-40B4-BE49-F238E27FC236}">
                <a16:creationId xmlns:a16="http://schemas.microsoft.com/office/drawing/2014/main" id="{3466B8A4-7A1C-4469-8F25-32B363C43A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168" y="1106787"/>
            <a:ext cx="1467811" cy="4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Immagine 9">
            <a:extLst>
              <a:ext uri="{FF2B5EF4-FFF2-40B4-BE49-F238E27FC236}">
                <a16:creationId xmlns:a16="http://schemas.microsoft.com/office/drawing/2014/main" id="{1C9DBD22-0FD9-45A5-9D75-838DBEE7F2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8885" y="5152261"/>
            <a:ext cx="2198190" cy="45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Immagine 11">
            <a:extLst>
              <a:ext uri="{FF2B5EF4-FFF2-40B4-BE49-F238E27FC236}">
                <a16:creationId xmlns:a16="http://schemas.microsoft.com/office/drawing/2014/main" id="{70E639AA-859A-4E21-A0A7-3BECF5B3730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916" b="3553"/>
          <a:stretch/>
        </p:blipFill>
        <p:spPr bwMode="auto">
          <a:xfrm>
            <a:off x="3249981" y="4184209"/>
            <a:ext cx="2595999" cy="555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63919D0F-E84F-4354-878F-19383FC74AD7}"/>
              </a:ext>
            </a:extLst>
          </p:cNvPr>
          <p:cNvSpPr>
            <a:spLocks noGrp="1" noChangeArrowheads="1"/>
          </p:cNvSpPr>
          <p:nvPr>
            <p:ph type="title"/>
          </p:nvPr>
        </p:nvSpPr>
        <p:spPr>
          <a:xfrm>
            <a:off x="-5688" y="153997"/>
            <a:ext cx="9107338" cy="519023"/>
          </a:xfrm>
        </p:spPr>
        <p:txBody>
          <a:bodyPr/>
          <a:lstStyle/>
          <a:p>
            <a:r>
              <a:rPr lang="it-IT" dirty="0" err="1">
                <a:ea typeface="+mj-lt"/>
                <a:cs typeface="+mj-lt"/>
              </a:rPr>
              <a:t>Optimal</a:t>
            </a:r>
            <a:r>
              <a:rPr lang="it-IT" dirty="0">
                <a:ea typeface="+mj-lt"/>
                <a:cs typeface="+mj-lt"/>
              </a:rPr>
              <a:t> Planning:</a:t>
            </a:r>
            <a:r>
              <a:rPr lang="en-GB" altLang="it-IT" dirty="0"/>
              <a:t> optimization objectives</a:t>
            </a:r>
            <a:endParaRPr lang="it-IT" altLang="it-IT" dirty="0">
              <a:cs typeface="Arial"/>
            </a:endParaRPr>
          </a:p>
        </p:txBody>
      </p:sp>
      <p:sp>
        <p:nvSpPr>
          <p:cNvPr id="17" name="CasellaDiTesto 1">
            <a:extLst>
              <a:ext uri="{FF2B5EF4-FFF2-40B4-BE49-F238E27FC236}">
                <a16:creationId xmlns:a16="http://schemas.microsoft.com/office/drawing/2014/main" id="{4E7A1B20-4F42-423E-B98C-DB50FE5F3A65}"/>
              </a:ext>
            </a:extLst>
          </p:cNvPr>
          <p:cNvSpPr txBox="1"/>
          <p:nvPr/>
        </p:nvSpPr>
        <p:spPr>
          <a:xfrm>
            <a:off x="1642204" y="1053762"/>
            <a:ext cx="4082511" cy="800219"/>
          </a:xfrm>
          <a:prstGeom prst="rect">
            <a:avLst/>
          </a:prstGeom>
          <a:noFill/>
        </p:spPr>
        <p:txBody>
          <a:bodyPr wrap="square" lIns="91440" tIns="45720" rIns="91440" bIns="45720" anchor="t">
            <a:spAutoFit/>
          </a:bodyPr>
          <a:lstStyle/>
          <a:p>
            <a:pPr>
              <a:defRPr/>
            </a:pPr>
            <a:r>
              <a:rPr lang="en-US" sz="1600" dirty="0">
                <a:solidFill>
                  <a:srgbClr val="000000"/>
                </a:solidFill>
                <a:latin typeface="Arial"/>
                <a:ea typeface="ＭＳ Ｐゴシック"/>
                <a:cs typeface="Arial"/>
              </a:rPr>
              <a:t>For </a:t>
            </a:r>
            <a:r>
              <a:rPr lang="en-US" sz="1600" b="1" dirty="0">
                <a:solidFill>
                  <a:schemeClr val="tx1"/>
                </a:solidFill>
                <a:latin typeface="Arial"/>
                <a:ea typeface="ＭＳ Ｐゴシック"/>
                <a:cs typeface="Arial"/>
              </a:rPr>
              <a:t>optimization problem</a:t>
            </a:r>
            <a:r>
              <a:rPr lang="en-US" sz="1600" dirty="0">
                <a:solidFill>
                  <a:srgbClr val="000000"/>
                </a:solidFill>
                <a:latin typeface="Arial"/>
                <a:ea typeface="ＭＳ Ｐゴシック"/>
                <a:cs typeface="Arial"/>
              </a:rPr>
              <a:t>, formulated as: </a:t>
            </a:r>
          </a:p>
          <a:p>
            <a:pPr algn="ctr">
              <a:defRPr/>
            </a:pPr>
            <a:endParaRPr lang="en-US" sz="1600" dirty="0">
              <a:solidFill>
                <a:srgbClr val="000000"/>
              </a:solidFill>
              <a:cs typeface="Arial"/>
            </a:endParaRPr>
          </a:p>
          <a:p>
            <a:pPr>
              <a:defRPr/>
            </a:pPr>
            <a:endParaRPr lang="en-US" sz="1400" b="1" dirty="0">
              <a:solidFill>
                <a:srgbClr val="000000"/>
              </a:solidFill>
              <a:cs typeface="Arial"/>
            </a:endParaRPr>
          </a:p>
        </p:txBody>
      </p:sp>
      <p:sp>
        <p:nvSpPr>
          <p:cNvPr id="14" name="CasellaDiTesto 1">
            <a:extLst>
              <a:ext uri="{FF2B5EF4-FFF2-40B4-BE49-F238E27FC236}">
                <a16:creationId xmlns:a16="http://schemas.microsoft.com/office/drawing/2014/main" id="{FECA56C9-31EB-4318-8219-D328EF5173D6}"/>
              </a:ext>
            </a:extLst>
          </p:cNvPr>
          <p:cNvSpPr txBox="1"/>
          <p:nvPr/>
        </p:nvSpPr>
        <p:spPr>
          <a:xfrm>
            <a:off x="755576" y="4746750"/>
            <a:ext cx="792088" cy="338554"/>
          </a:xfrm>
          <a:prstGeom prst="rect">
            <a:avLst/>
          </a:prstGeom>
          <a:noFill/>
        </p:spPr>
        <p:txBody>
          <a:bodyPr wrap="square" lIns="91440" tIns="45720" rIns="91440" bIns="45720" anchor="t">
            <a:spAutoFit/>
          </a:bodyPr>
          <a:lstStyle/>
          <a:p>
            <a:pPr>
              <a:defRPr/>
            </a:pPr>
            <a:r>
              <a:rPr lang="en-US" sz="1600" dirty="0">
                <a:solidFill>
                  <a:srgbClr val="000000"/>
                </a:solidFill>
                <a:latin typeface="Arial"/>
                <a:ea typeface="ＭＳ Ｐゴシック"/>
                <a:cs typeface="Arial"/>
              </a:rPr>
              <a:t>where</a:t>
            </a:r>
            <a:endParaRPr lang="en-US" sz="1600" dirty="0">
              <a:solidFill>
                <a:srgbClr val="000000"/>
              </a:solidFill>
              <a:cs typeface="Arial"/>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2BBC40-2A5F-4520-95CE-A551D38B7906}"/>
              </a:ext>
            </a:extLst>
          </p:cNvPr>
          <p:cNvSpPr>
            <a:spLocks noGrp="1"/>
          </p:cNvSpPr>
          <p:nvPr>
            <p:ph type="ctrTitle"/>
          </p:nvPr>
        </p:nvSpPr>
        <p:spPr>
          <a:xfrm>
            <a:off x="309114" y="1122363"/>
            <a:ext cx="8381998" cy="2387600"/>
          </a:xfrm>
        </p:spPr>
        <p:txBody>
          <a:bodyPr/>
          <a:lstStyle/>
          <a:p>
            <a:r>
              <a:rPr lang="ru-RU" dirty="0" err="1">
                <a:cs typeface="Arial"/>
              </a:rPr>
              <a:t>Optimal</a:t>
            </a:r>
            <a:r>
              <a:rPr lang="ru-RU" dirty="0">
                <a:cs typeface="Arial"/>
              </a:rPr>
              <a:t> Planning</a:t>
            </a:r>
            <a:endParaRPr lang="ru-RU">
              <a:cs typeface="Arial"/>
            </a:endParaRPr>
          </a:p>
        </p:txBody>
      </p:sp>
      <p:sp>
        <p:nvSpPr>
          <p:cNvPr id="3" name="Подзаголовок 2">
            <a:extLst>
              <a:ext uri="{FF2B5EF4-FFF2-40B4-BE49-F238E27FC236}">
                <a16:creationId xmlns:a16="http://schemas.microsoft.com/office/drawing/2014/main" id="{8EAD2503-1047-434F-9E0F-99A6DE634A9A}"/>
              </a:ext>
            </a:extLst>
          </p:cNvPr>
          <p:cNvSpPr>
            <a:spLocks noGrp="1"/>
          </p:cNvSpPr>
          <p:nvPr>
            <p:ph type="subTitle" idx="1"/>
          </p:nvPr>
        </p:nvSpPr>
        <p:spPr>
          <a:xfrm>
            <a:off x="582284" y="3602038"/>
            <a:ext cx="7864414" cy="1655762"/>
          </a:xfrm>
        </p:spPr>
        <p:txBody>
          <a:bodyPr/>
          <a:lstStyle/>
          <a:p>
            <a:r>
              <a:rPr lang="ru-RU" b="1" dirty="0" err="1">
                <a:cs typeface="Arial"/>
              </a:rPr>
              <a:t>Compare</a:t>
            </a:r>
            <a:r>
              <a:rPr lang="ru-RU" b="1" dirty="0">
                <a:cs typeface="Arial"/>
              </a:rPr>
              <a:t> </a:t>
            </a:r>
            <a:r>
              <a:rPr lang="ru-RU" b="1" dirty="0" err="1">
                <a:cs typeface="Arial"/>
              </a:rPr>
              <a:t>results</a:t>
            </a:r>
            <a:r>
              <a:rPr lang="ru-RU" b="1" dirty="0">
                <a:cs typeface="Arial"/>
              </a:rPr>
              <a:t> </a:t>
            </a:r>
            <a:r>
              <a:rPr lang="ru-RU" b="1" dirty="0" err="1">
                <a:cs typeface="Arial"/>
              </a:rPr>
              <a:t>with</a:t>
            </a:r>
            <a:r>
              <a:rPr lang="ru-RU" b="1" dirty="0">
                <a:cs typeface="Arial"/>
              </a:rPr>
              <a:t> </a:t>
            </a:r>
            <a:r>
              <a:rPr lang="ru-RU" b="1" dirty="0" err="1">
                <a:cs typeface="Arial"/>
              </a:rPr>
              <a:t>baseline</a:t>
            </a:r>
            <a:r>
              <a:rPr lang="ru-RU" b="1" dirty="0">
                <a:cs typeface="Arial"/>
              </a:rPr>
              <a:t> </a:t>
            </a:r>
            <a:r>
              <a:rPr lang="ru-RU" b="1" dirty="0" err="1">
                <a:cs typeface="Arial"/>
              </a:rPr>
              <a:t>planner</a:t>
            </a:r>
            <a:endParaRPr lang="ru-RU" b="1" dirty="0">
              <a:cs typeface="Arial"/>
            </a:endParaRPr>
          </a:p>
        </p:txBody>
      </p:sp>
    </p:spTree>
    <p:extLst>
      <p:ext uri="{BB962C8B-B14F-4D97-AF65-F5344CB8AC3E}">
        <p14:creationId xmlns:p14="http://schemas.microsoft.com/office/powerpoint/2010/main" val="3582363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761E6131-EC0C-4D01-82A1-82893A74B0E2}"/>
              </a:ext>
            </a:extLst>
          </p:cNvPr>
          <p:cNvSpPr>
            <a:spLocks noGrp="1" noChangeArrowheads="1"/>
          </p:cNvSpPr>
          <p:nvPr>
            <p:ph type="title"/>
          </p:nvPr>
        </p:nvSpPr>
        <p:spPr>
          <a:xfrm>
            <a:off x="51106" y="168196"/>
            <a:ext cx="9280045" cy="533579"/>
          </a:xfrm>
        </p:spPr>
        <p:txBody>
          <a:bodyPr/>
          <a:lstStyle/>
          <a:p>
            <a:r>
              <a:rPr lang="it-IT" altLang="it-IT" dirty="0"/>
              <a:t>Compare </a:t>
            </a:r>
            <a:r>
              <a:rPr lang="it-IT" altLang="it-IT" dirty="0" err="1"/>
              <a:t>results</a:t>
            </a:r>
            <a:r>
              <a:rPr lang="it-IT" altLang="it-IT" dirty="0"/>
              <a:t>: s</a:t>
            </a:r>
            <a:r>
              <a:rPr lang="en-GB" altLang="it-IT" dirty="0" err="1"/>
              <a:t>imple</a:t>
            </a:r>
            <a:r>
              <a:rPr lang="en-GB" altLang="it-IT" dirty="0"/>
              <a:t> forward motion </a:t>
            </a:r>
            <a:endParaRPr lang="it-IT" altLang="it-IT" dirty="0">
              <a:cs typeface="Arial"/>
            </a:endParaRPr>
          </a:p>
        </p:txBody>
      </p:sp>
      <p:sp>
        <p:nvSpPr>
          <p:cNvPr id="28675" name="Segnaposto data 3">
            <a:extLst>
              <a:ext uri="{FF2B5EF4-FFF2-40B4-BE49-F238E27FC236}">
                <a16:creationId xmlns:a16="http://schemas.microsoft.com/office/drawing/2014/main" id="{BA0FD793-55D1-47F5-93BD-B8D834CAED2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C78F2CF6-A901-4710-A7B3-BB9BC9965FF5}" type="datetime1">
              <a:rPr lang="it-IT" altLang="it-IT" sz="1100" smtClean="0">
                <a:solidFill>
                  <a:schemeClr val="bg1"/>
                </a:solidFill>
              </a:rPr>
              <a:pPr>
                <a:spcBef>
                  <a:spcPct val="0"/>
                </a:spcBef>
                <a:buClrTx/>
                <a:buFontTx/>
                <a:buNone/>
              </a:pPr>
              <a:t>10/03/2022</a:t>
            </a:fld>
            <a:endParaRPr lang="it-IT" altLang="it-IT" sz="1100">
              <a:solidFill>
                <a:schemeClr val="bg1"/>
              </a:solidFill>
            </a:endParaRPr>
          </a:p>
        </p:txBody>
      </p:sp>
      <p:sp>
        <p:nvSpPr>
          <p:cNvPr id="28676" name="Segnaposto piè di pagina 4">
            <a:extLst>
              <a:ext uri="{FF2B5EF4-FFF2-40B4-BE49-F238E27FC236}">
                <a16:creationId xmlns:a16="http://schemas.microsoft.com/office/drawing/2014/main" id="{10B360CB-3D3D-4454-A9EB-255456D947F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Autonomous and Mobile Robotics project</a:t>
            </a:r>
          </a:p>
        </p:txBody>
      </p:sp>
      <p:sp>
        <p:nvSpPr>
          <p:cNvPr id="28677" name="Segnaposto numero diapositiva 5">
            <a:extLst>
              <a:ext uri="{FF2B5EF4-FFF2-40B4-BE49-F238E27FC236}">
                <a16:creationId xmlns:a16="http://schemas.microsoft.com/office/drawing/2014/main" id="{F9D19E86-826A-4823-8789-13C43821C53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A3180788-0163-4FD8-8993-D8890C256C3D}" type="slidenum">
              <a:rPr lang="it-IT" altLang="it-IT" sz="1100" smtClean="0">
                <a:solidFill>
                  <a:schemeClr val="bg1"/>
                </a:solidFill>
              </a:rPr>
              <a:pPr>
                <a:spcBef>
                  <a:spcPct val="0"/>
                </a:spcBef>
                <a:buClrTx/>
                <a:buFontTx/>
                <a:buNone/>
              </a:pPr>
              <a:t>14</a:t>
            </a:fld>
            <a:endParaRPr lang="it-IT" altLang="it-IT" sz="1100">
              <a:solidFill>
                <a:schemeClr val="bg1"/>
              </a:solidFill>
            </a:endParaRPr>
          </a:p>
        </p:txBody>
      </p:sp>
      <p:pic>
        <p:nvPicPr>
          <p:cNvPr id="9" name="Immagine 11">
            <a:extLst>
              <a:ext uri="{FF2B5EF4-FFF2-40B4-BE49-F238E27FC236}">
                <a16:creationId xmlns:a16="http://schemas.microsoft.com/office/drawing/2014/main" id="{91476FA3-F1F4-429A-95C6-2D6392B60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162" y="4884409"/>
            <a:ext cx="7453676" cy="103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magine 7">
            <a:extLst>
              <a:ext uri="{FF2B5EF4-FFF2-40B4-BE49-F238E27FC236}">
                <a16:creationId xmlns:a16="http://schemas.microsoft.com/office/drawing/2014/main" id="{AFDB6774-6C32-45AE-BB99-A06AFAA614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5401" t="8299" r="17168" b="2815"/>
          <a:stretch>
            <a:fillRect/>
          </a:stretch>
        </p:blipFill>
        <p:spPr bwMode="auto">
          <a:xfrm>
            <a:off x="4586198" y="788452"/>
            <a:ext cx="3909277" cy="386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magine 5">
            <a:extLst>
              <a:ext uri="{FF2B5EF4-FFF2-40B4-BE49-F238E27FC236}">
                <a16:creationId xmlns:a16="http://schemas.microsoft.com/office/drawing/2014/main" id="{194F399A-6058-40B8-B309-AA560E4CFA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6805" t="8299" r="17516" b="2815"/>
          <a:stretch>
            <a:fillRect/>
          </a:stretch>
        </p:blipFill>
        <p:spPr bwMode="auto">
          <a:xfrm>
            <a:off x="526062" y="788452"/>
            <a:ext cx="3806878" cy="386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asellaDiTesto 12">
            <a:extLst>
              <a:ext uri="{FF2B5EF4-FFF2-40B4-BE49-F238E27FC236}">
                <a16:creationId xmlns:a16="http://schemas.microsoft.com/office/drawing/2014/main" id="{5BF4F41E-8F0C-4583-AE20-1C8E6A189D47}"/>
              </a:ext>
            </a:extLst>
          </p:cNvPr>
          <p:cNvSpPr txBox="1">
            <a:spLocks noChangeArrowheads="1"/>
          </p:cNvSpPr>
          <p:nvPr/>
        </p:nvSpPr>
        <p:spPr bwMode="auto">
          <a:xfrm>
            <a:off x="2193925" y="4533421"/>
            <a:ext cx="4730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GB" altLang="it-IT" sz="1100" dirty="0">
                <a:solidFill>
                  <a:schemeClr val="tx1"/>
                </a:solidFill>
              </a:rPr>
              <a:t>RRT</a:t>
            </a:r>
          </a:p>
        </p:txBody>
      </p:sp>
      <p:sp>
        <p:nvSpPr>
          <p:cNvPr id="5" name="CasellaDiTesto 13">
            <a:extLst>
              <a:ext uri="{FF2B5EF4-FFF2-40B4-BE49-F238E27FC236}">
                <a16:creationId xmlns:a16="http://schemas.microsoft.com/office/drawing/2014/main" id="{201B92E5-D105-49BE-B6EE-CCB9C7C9936A}"/>
              </a:ext>
            </a:extLst>
          </p:cNvPr>
          <p:cNvSpPr txBox="1">
            <a:spLocks noChangeArrowheads="1"/>
          </p:cNvSpPr>
          <p:nvPr/>
        </p:nvSpPr>
        <p:spPr bwMode="auto">
          <a:xfrm>
            <a:off x="6501647" y="4533421"/>
            <a:ext cx="4730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GB" altLang="it-IT" sz="1100" dirty="0">
                <a:solidFill>
                  <a:schemeClr val="tx1"/>
                </a:solidFill>
              </a:rPr>
              <a:t>SST</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Segnaposto data 3">
            <a:extLst>
              <a:ext uri="{FF2B5EF4-FFF2-40B4-BE49-F238E27FC236}">
                <a16:creationId xmlns:a16="http://schemas.microsoft.com/office/drawing/2014/main" id="{33996D29-1A0E-4EFB-8DB5-E719AEDC50FE}"/>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0F7E997D-91AD-4BB0-9A7E-250262AB93A2}" type="datetime1">
              <a:rPr lang="it-IT" altLang="it-IT" sz="1100" smtClean="0">
                <a:solidFill>
                  <a:schemeClr val="bg1"/>
                </a:solidFill>
              </a:rPr>
              <a:pPr>
                <a:spcBef>
                  <a:spcPct val="0"/>
                </a:spcBef>
                <a:buClrTx/>
                <a:buFontTx/>
                <a:buNone/>
              </a:pPr>
              <a:t>10/03/2022</a:t>
            </a:fld>
            <a:endParaRPr lang="it-IT" altLang="it-IT" sz="1100">
              <a:solidFill>
                <a:schemeClr val="bg1"/>
              </a:solidFill>
            </a:endParaRPr>
          </a:p>
        </p:txBody>
      </p:sp>
      <p:sp>
        <p:nvSpPr>
          <p:cNvPr id="32772" name="Segnaposto piè di pagina 4">
            <a:extLst>
              <a:ext uri="{FF2B5EF4-FFF2-40B4-BE49-F238E27FC236}">
                <a16:creationId xmlns:a16="http://schemas.microsoft.com/office/drawing/2014/main" id="{15CEF78A-EBCE-4A59-8673-0C96592277D6}"/>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Autonomous and Mobile Robotics project</a:t>
            </a:r>
          </a:p>
        </p:txBody>
      </p:sp>
      <p:sp>
        <p:nvSpPr>
          <p:cNvPr id="32773" name="Segnaposto numero diapositiva 5">
            <a:extLst>
              <a:ext uri="{FF2B5EF4-FFF2-40B4-BE49-F238E27FC236}">
                <a16:creationId xmlns:a16="http://schemas.microsoft.com/office/drawing/2014/main" id="{F90888A0-35BB-4092-935E-800C38B24E3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369A3492-3694-4F49-9400-0637457ED970}" type="slidenum">
              <a:rPr lang="it-IT" altLang="it-IT" sz="1100" smtClean="0">
                <a:solidFill>
                  <a:schemeClr val="bg1"/>
                </a:solidFill>
              </a:rPr>
              <a:pPr>
                <a:spcBef>
                  <a:spcPct val="0"/>
                </a:spcBef>
                <a:buClrTx/>
                <a:buFontTx/>
                <a:buNone/>
              </a:pPr>
              <a:t>15</a:t>
            </a:fld>
            <a:endParaRPr lang="it-IT" altLang="it-IT" sz="1100">
              <a:solidFill>
                <a:schemeClr val="bg1"/>
              </a:solidFill>
            </a:endParaRPr>
          </a:p>
        </p:txBody>
      </p:sp>
      <p:pic>
        <p:nvPicPr>
          <p:cNvPr id="9" name="Immagine 6">
            <a:extLst>
              <a:ext uri="{FF2B5EF4-FFF2-40B4-BE49-F238E27FC236}">
                <a16:creationId xmlns:a16="http://schemas.microsoft.com/office/drawing/2014/main" id="{F1F9A6B3-2A20-4087-B3D7-226DBB7F0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130" y="4877117"/>
            <a:ext cx="7385739" cy="1000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magine 2">
            <a:extLst>
              <a:ext uri="{FF2B5EF4-FFF2-40B4-BE49-F238E27FC236}">
                <a16:creationId xmlns:a16="http://schemas.microsoft.com/office/drawing/2014/main" id="{AAA41D6D-25BC-4800-BC24-9573A6F6C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4590" t="9148" r="16318" b="3754"/>
          <a:stretch>
            <a:fillRect/>
          </a:stretch>
        </p:blipFill>
        <p:spPr bwMode="auto">
          <a:xfrm>
            <a:off x="425326" y="794370"/>
            <a:ext cx="393065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magine 4">
            <a:extLst>
              <a:ext uri="{FF2B5EF4-FFF2-40B4-BE49-F238E27FC236}">
                <a16:creationId xmlns:a16="http://schemas.microsoft.com/office/drawing/2014/main" id="{6E85BC3E-7A79-4419-9F77-DC7287BBD0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755" t="8942" r="16154" b="4004"/>
          <a:stretch>
            <a:fillRect/>
          </a:stretch>
        </p:blipFill>
        <p:spPr bwMode="auto">
          <a:xfrm>
            <a:off x="4644008" y="816300"/>
            <a:ext cx="3932238"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asellaDiTesto 9">
            <a:extLst>
              <a:ext uri="{FF2B5EF4-FFF2-40B4-BE49-F238E27FC236}">
                <a16:creationId xmlns:a16="http://schemas.microsoft.com/office/drawing/2014/main" id="{658279CE-4E44-4F46-9DD9-B08C8E9FED8B}"/>
              </a:ext>
            </a:extLst>
          </p:cNvPr>
          <p:cNvSpPr txBox="1">
            <a:spLocks noChangeArrowheads="1"/>
          </p:cNvSpPr>
          <p:nvPr/>
        </p:nvSpPr>
        <p:spPr bwMode="auto">
          <a:xfrm>
            <a:off x="2154113" y="4423405"/>
            <a:ext cx="4730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GB" altLang="it-IT" sz="1100" dirty="0">
                <a:solidFill>
                  <a:schemeClr val="tx1"/>
                </a:solidFill>
              </a:rPr>
              <a:t>RRT</a:t>
            </a:r>
          </a:p>
        </p:txBody>
      </p:sp>
      <p:sp>
        <p:nvSpPr>
          <p:cNvPr id="6" name="CasellaDiTesto 10">
            <a:extLst>
              <a:ext uri="{FF2B5EF4-FFF2-40B4-BE49-F238E27FC236}">
                <a16:creationId xmlns:a16="http://schemas.microsoft.com/office/drawing/2014/main" id="{ADF4678C-9F60-42A4-A37D-81B8FF1023AC}"/>
              </a:ext>
            </a:extLst>
          </p:cNvPr>
          <p:cNvSpPr txBox="1">
            <a:spLocks noChangeArrowheads="1"/>
          </p:cNvSpPr>
          <p:nvPr/>
        </p:nvSpPr>
        <p:spPr bwMode="auto">
          <a:xfrm>
            <a:off x="6316662" y="4423405"/>
            <a:ext cx="4730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GB" altLang="it-IT" sz="1100" dirty="0">
                <a:solidFill>
                  <a:schemeClr val="tx1"/>
                </a:solidFill>
              </a:rPr>
              <a:t>SST</a:t>
            </a:r>
          </a:p>
        </p:txBody>
      </p:sp>
      <p:sp>
        <p:nvSpPr>
          <p:cNvPr id="11" name="Rectangle 2">
            <a:extLst>
              <a:ext uri="{FF2B5EF4-FFF2-40B4-BE49-F238E27FC236}">
                <a16:creationId xmlns:a16="http://schemas.microsoft.com/office/drawing/2014/main" id="{3E9536E9-0AB5-4937-8893-7D23DEEDA37D}"/>
              </a:ext>
            </a:extLst>
          </p:cNvPr>
          <p:cNvSpPr>
            <a:spLocks noGrp="1" noChangeArrowheads="1"/>
          </p:cNvSpPr>
          <p:nvPr>
            <p:ph type="title"/>
          </p:nvPr>
        </p:nvSpPr>
        <p:spPr>
          <a:xfrm>
            <a:off x="51106" y="168196"/>
            <a:ext cx="9280045" cy="533579"/>
          </a:xfrm>
        </p:spPr>
        <p:txBody>
          <a:bodyPr/>
          <a:lstStyle/>
          <a:p>
            <a:r>
              <a:rPr lang="it-IT" altLang="it-IT" dirty="0"/>
              <a:t>Compare </a:t>
            </a:r>
            <a:r>
              <a:rPr lang="it-IT" altLang="it-IT" dirty="0" err="1"/>
              <a:t>results</a:t>
            </a:r>
            <a:r>
              <a:rPr lang="it-IT" altLang="it-IT" dirty="0"/>
              <a:t>: s</a:t>
            </a:r>
            <a:r>
              <a:rPr lang="en-GB" altLang="it-IT" dirty="0" err="1"/>
              <a:t>imple</a:t>
            </a:r>
            <a:r>
              <a:rPr lang="en-GB" altLang="it-IT" dirty="0"/>
              <a:t> backward motion </a:t>
            </a:r>
            <a:endParaRPr lang="it-IT" altLang="it-IT" dirty="0">
              <a:cs typeface="Arial"/>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2BBC40-2A5F-4520-95CE-A551D38B7906}"/>
              </a:ext>
            </a:extLst>
          </p:cNvPr>
          <p:cNvSpPr>
            <a:spLocks noGrp="1"/>
          </p:cNvSpPr>
          <p:nvPr>
            <p:ph type="ctrTitle"/>
          </p:nvPr>
        </p:nvSpPr>
        <p:spPr>
          <a:xfrm>
            <a:off x="395378" y="1122363"/>
            <a:ext cx="8209470" cy="2387600"/>
          </a:xfrm>
        </p:spPr>
        <p:txBody>
          <a:bodyPr/>
          <a:lstStyle/>
          <a:p>
            <a:r>
              <a:rPr lang="ru-RU" dirty="0" err="1">
                <a:cs typeface="Arial"/>
              </a:rPr>
              <a:t>Handling</a:t>
            </a:r>
            <a:r>
              <a:rPr lang="ru-RU" dirty="0">
                <a:cs typeface="Arial"/>
              </a:rPr>
              <a:t> </a:t>
            </a:r>
            <a:r>
              <a:rPr lang="ru-RU" dirty="0" err="1">
                <a:cs typeface="Arial"/>
              </a:rPr>
              <a:t>problem</a:t>
            </a:r>
          </a:p>
        </p:txBody>
      </p:sp>
      <p:sp>
        <p:nvSpPr>
          <p:cNvPr id="3" name="Подзаголовок 2">
            <a:extLst>
              <a:ext uri="{FF2B5EF4-FFF2-40B4-BE49-F238E27FC236}">
                <a16:creationId xmlns:a16="http://schemas.microsoft.com/office/drawing/2014/main" id="{8EAD2503-1047-434F-9E0F-99A6DE634A9A}"/>
              </a:ext>
            </a:extLst>
          </p:cNvPr>
          <p:cNvSpPr>
            <a:spLocks noGrp="1"/>
          </p:cNvSpPr>
          <p:nvPr>
            <p:ph type="subTitle" idx="1"/>
          </p:nvPr>
        </p:nvSpPr>
        <p:spPr>
          <a:xfrm>
            <a:off x="582284" y="3602038"/>
            <a:ext cx="7864414" cy="1655762"/>
          </a:xfrm>
        </p:spPr>
        <p:txBody>
          <a:bodyPr/>
          <a:lstStyle/>
          <a:p>
            <a:r>
              <a:rPr lang="ru-RU" b="1" dirty="0" err="1">
                <a:cs typeface="Arial"/>
              </a:rPr>
              <a:t>Introducing</a:t>
            </a:r>
            <a:r>
              <a:rPr lang="ru-RU" b="1" dirty="0">
                <a:cs typeface="Arial"/>
              </a:rPr>
              <a:t> </a:t>
            </a:r>
            <a:r>
              <a:rPr lang="ru-RU" b="1" dirty="0" err="1">
                <a:cs typeface="Arial"/>
              </a:rPr>
              <a:t>obstacles</a:t>
            </a:r>
          </a:p>
        </p:txBody>
      </p:sp>
    </p:spTree>
    <p:extLst>
      <p:ext uri="{BB962C8B-B14F-4D97-AF65-F5344CB8AC3E}">
        <p14:creationId xmlns:p14="http://schemas.microsoft.com/office/powerpoint/2010/main" val="1121643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egnaposto data 3">
            <a:extLst>
              <a:ext uri="{FF2B5EF4-FFF2-40B4-BE49-F238E27FC236}">
                <a16:creationId xmlns:a16="http://schemas.microsoft.com/office/drawing/2014/main" id="{C5FFB858-2338-4C9D-A937-5EF92D01B8F3}"/>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DB98428B-AA08-48D1-85E7-1B2E0D5CA0A8}" type="datetime1">
              <a:rPr lang="it-IT" altLang="it-IT" sz="1100" smtClean="0">
                <a:solidFill>
                  <a:schemeClr val="bg1"/>
                </a:solidFill>
              </a:rPr>
              <a:pPr>
                <a:spcBef>
                  <a:spcPct val="0"/>
                </a:spcBef>
                <a:buClrTx/>
                <a:buFontTx/>
                <a:buNone/>
              </a:pPr>
              <a:t>10/03/2022</a:t>
            </a:fld>
            <a:endParaRPr lang="it-IT" altLang="it-IT" sz="1100">
              <a:solidFill>
                <a:schemeClr val="bg1"/>
              </a:solidFill>
            </a:endParaRPr>
          </a:p>
        </p:txBody>
      </p:sp>
      <p:sp>
        <p:nvSpPr>
          <p:cNvPr id="22532" name="Segnaposto piè di pagina 4">
            <a:extLst>
              <a:ext uri="{FF2B5EF4-FFF2-40B4-BE49-F238E27FC236}">
                <a16:creationId xmlns:a16="http://schemas.microsoft.com/office/drawing/2014/main" id="{D831FE8C-F6B9-40F2-993A-54D3DFF0FCAB}"/>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Autonomous and Mobile Robotics project</a:t>
            </a:r>
          </a:p>
        </p:txBody>
      </p:sp>
      <p:sp>
        <p:nvSpPr>
          <p:cNvPr id="22533" name="Segnaposto numero diapositiva 5">
            <a:extLst>
              <a:ext uri="{FF2B5EF4-FFF2-40B4-BE49-F238E27FC236}">
                <a16:creationId xmlns:a16="http://schemas.microsoft.com/office/drawing/2014/main" id="{D5B317F5-EA7B-4078-B167-133E687137E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943E42D6-B159-48BB-A427-237469AC804E}" type="slidenum">
              <a:rPr lang="it-IT" altLang="it-IT" sz="1100" smtClean="0">
                <a:solidFill>
                  <a:schemeClr val="bg1"/>
                </a:solidFill>
              </a:rPr>
              <a:pPr>
                <a:spcBef>
                  <a:spcPct val="0"/>
                </a:spcBef>
                <a:buClrTx/>
                <a:buFontTx/>
                <a:buNone/>
              </a:pPr>
              <a:t>17</a:t>
            </a:fld>
            <a:endParaRPr lang="it-IT" altLang="it-IT" sz="1100">
              <a:solidFill>
                <a:schemeClr val="bg1"/>
              </a:solidFill>
            </a:endParaRPr>
          </a:p>
        </p:txBody>
      </p:sp>
      <p:pic>
        <p:nvPicPr>
          <p:cNvPr id="22534" name="Immagine 5">
            <a:extLst>
              <a:ext uri="{FF2B5EF4-FFF2-40B4-BE49-F238E27FC236}">
                <a16:creationId xmlns:a16="http://schemas.microsoft.com/office/drawing/2014/main" id="{14210EB7-7745-4765-A6E0-606E53AFE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063" y="2207747"/>
            <a:ext cx="6034117" cy="26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78B2BF6E-6EBD-4A12-908A-40022B8C0D22}"/>
              </a:ext>
            </a:extLst>
          </p:cNvPr>
          <p:cNvSpPr txBox="1"/>
          <p:nvPr/>
        </p:nvSpPr>
        <p:spPr>
          <a:xfrm>
            <a:off x="3200400" y="3200400"/>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t>Текст слайда</a:t>
            </a:r>
          </a:p>
        </p:txBody>
      </p:sp>
      <p:sp>
        <p:nvSpPr>
          <p:cNvPr id="7" name="TextBox 6">
            <a:extLst>
              <a:ext uri="{FF2B5EF4-FFF2-40B4-BE49-F238E27FC236}">
                <a16:creationId xmlns:a16="http://schemas.microsoft.com/office/drawing/2014/main" id="{BB262D45-0435-46B7-A8D1-0636702BEC3A}"/>
              </a:ext>
            </a:extLst>
          </p:cNvPr>
          <p:cNvSpPr txBox="1"/>
          <p:nvPr/>
        </p:nvSpPr>
        <p:spPr>
          <a:xfrm>
            <a:off x="3200400" y="3200400"/>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t>Текст слайда</a:t>
            </a:r>
          </a:p>
        </p:txBody>
      </p:sp>
      <p:sp>
        <p:nvSpPr>
          <p:cNvPr id="8" name="TextBox 7">
            <a:extLst>
              <a:ext uri="{FF2B5EF4-FFF2-40B4-BE49-F238E27FC236}">
                <a16:creationId xmlns:a16="http://schemas.microsoft.com/office/drawing/2014/main" id="{F29BA298-A82D-4845-82F3-A7E1986C3696}"/>
              </a:ext>
            </a:extLst>
          </p:cNvPr>
          <p:cNvSpPr txBox="1"/>
          <p:nvPr/>
        </p:nvSpPr>
        <p:spPr>
          <a:xfrm>
            <a:off x="3343275" y="3343275"/>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a:t>Текст слайда</a:t>
            </a:r>
          </a:p>
        </p:txBody>
      </p:sp>
      <p:sp>
        <p:nvSpPr>
          <p:cNvPr id="19" name="CasellaDiTesto 7">
            <a:extLst>
              <a:ext uri="{FF2B5EF4-FFF2-40B4-BE49-F238E27FC236}">
                <a16:creationId xmlns:a16="http://schemas.microsoft.com/office/drawing/2014/main" id="{F700AC32-7EF4-4891-8EEA-B6962E31EC52}"/>
              </a:ext>
            </a:extLst>
          </p:cNvPr>
          <p:cNvSpPr txBox="1">
            <a:spLocks noChangeArrowheads="1"/>
          </p:cNvSpPr>
          <p:nvPr/>
        </p:nvSpPr>
        <p:spPr bwMode="auto">
          <a:xfrm>
            <a:off x="569458" y="1174824"/>
            <a:ext cx="7831481"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spcBef>
                <a:spcPct val="0"/>
              </a:spcBef>
              <a:buClrTx/>
              <a:buNone/>
            </a:pPr>
            <a:endParaRPr lang="en-US" altLang="en-US" sz="1600" b="1" dirty="0">
              <a:cs typeface="Arial"/>
            </a:endParaRPr>
          </a:p>
          <a:p>
            <a:pPr algn="just">
              <a:spcBef>
                <a:spcPct val="0"/>
              </a:spcBef>
              <a:buClrTx/>
              <a:buNone/>
            </a:pPr>
            <a:r>
              <a:rPr lang="en-US" altLang="en-US" sz="1600" b="1" dirty="0">
                <a:solidFill>
                  <a:schemeClr val="tx1"/>
                </a:solidFill>
                <a:latin typeface="Arial"/>
                <a:ea typeface="ＭＳ Ｐゴシック"/>
                <a:cs typeface="Arial"/>
              </a:rPr>
              <a:t>Collision-checking</a:t>
            </a:r>
            <a:r>
              <a:rPr lang="en-US" altLang="en-US" sz="1600" dirty="0">
                <a:latin typeface="Arial"/>
                <a:ea typeface="ＭＳ Ｐゴシック"/>
                <a:cs typeface="Arial"/>
              </a:rPr>
              <a:t> is performed considering a finite set of control points, defined along the robot's body:</a:t>
            </a:r>
          </a:p>
          <a:p>
            <a:pPr marL="285750" indent="-285750" algn="just">
              <a:spcBef>
                <a:spcPct val="0"/>
              </a:spcBef>
              <a:buClrTx/>
              <a:buFont typeface="Arial"/>
              <a:buChar char="•"/>
            </a:pPr>
            <a:endParaRPr lang="en-US" sz="1400" dirty="0">
              <a:latin typeface="Arial"/>
              <a:ea typeface="ＭＳ Ｐゴシック"/>
              <a:cs typeface="Arial"/>
            </a:endParaRPr>
          </a:p>
        </p:txBody>
      </p:sp>
      <p:sp>
        <p:nvSpPr>
          <p:cNvPr id="12" name="Rectangle 2">
            <a:extLst>
              <a:ext uri="{FF2B5EF4-FFF2-40B4-BE49-F238E27FC236}">
                <a16:creationId xmlns:a16="http://schemas.microsoft.com/office/drawing/2014/main" id="{94BF8B0E-EB69-488F-AA10-30E613DF51D8}"/>
              </a:ext>
            </a:extLst>
          </p:cNvPr>
          <p:cNvSpPr>
            <a:spLocks noGrp="1" noChangeArrowheads="1"/>
          </p:cNvSpPr>
          <p:nvPr>
            <p:ph type="title"/>
          </p:nvPr>
        </p:nvSpPr>
        <p:spPr>
          <a:xfrm>
            <a:off x="35496" y="153997"/>
            <a:ext cx="8681108" cy="504825"/>
          </a:xfrm>
        </p:spPr>
        <p:txBody>
          <a:bodyPr/>
          <a:lstStyle/>
          <a:p>
            <a:r>
              <a:rPr lang="it-IT" dirty="0" err="1">
                <a:ea typeface="+mj-lt"/>
                <a:cs typeface="+mj-lt"/>
              </a:rPr>
              <a:t>Introducing</a:t>
            </a:r>
            <a:r>
              <a:rPr lang="it-IT" dirty="0">
                <a:ea typeface="+mj-lt"/>
                <a:cs typeface="+mj-lt"/>
              </a:rPr>
              <a:t> </a:t>
            </a:r>
            <a:r>
              <a:rPr lang="it-IT" dirty="0" err="1">
                <a:ea typeface="+mj-lt"/>
                <a:cs typeface="+mj-lt"/>
              </a:rPr>
              <a:t>obstacles</a:t>
            </a:r>
            <a:r>
              <a:rPr lang="it-IT" dirty="0">
                <a:ea typeface="+mj-lt"/>
                <a:cs typeface="+mj-lt"/>
              </a:rPr>
              <a:t>:</a:t>
            </a:r>
            <a:r>
              <a:rPr lang="it-IT" altLang="it-IT" dirty="0"/>
              <a:t> c</a:t>
            </a:r>
            <a:r>
              <a:rPr lang="en-GB" altLang="it-IT" dirty="0" err="1"/>
              <a:t>ollision</a:t>
            </a:r>
            <a:r>
              <a:rPr lang="en-GB" altLang="it-IT" dirty="0"/>
              <a:t> checker</a:t>
            </a:r>
            <a:endParaRPr lang="it-IT" altLang="it-IT" dirty="0">
              <a:cs typeface="Arial"/>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E87ACD02-8B1F-4184-AADC-60746C08FA5B}"/>
              </a:ext>
            </a:extLst>
          </p:cNvPr>
          <p:cNvSpPr>
            <a:spLocks noGrp="1" noChangeArrowheads="1"/>
          </p:cNvSpPr>
          <p:nvPr>
            <p:ph type="title"/>
          </p:nvPr>
        </p:nvSpPr>
        <p:spPr>
          <a:xfrm>
            <a:off x="35496" y="153997"/>
            <a:ext cx="8681108" cy="504825"/>
          </a:xfrm>
        </p:spPr>
        <p:txBody>
          <a:bodyPr/>
          <a:lstStyle/>
          <a:p>
            <a:r>
              <a:rPr lang="it-IT" dirty="0" err="1">
                <a:ea typeface="+mj-lt"/>
                <a:cs typeface="+mj-lt"/>
              </a:rPr>
              <a:t>Introducing</a:t>
            </a:r>
            <a:r>
              <a:rPr lang="it-IT" dirty="0">
                <a:ea typeface="+mj-lt"/>
                <a:cs typeface="+mj-lt"/>
              </a:rPr>
              <a:t> </a:t>
            </a:r>
            <a:r>
              <a:rPr lang="it-IT" dirty="0" err="1">
                <a:ea typeface="+mj-lt"/>
                <a:cs typeface="+mj-lt"/>
              </a:rPr>
              <a:t>obstacles</a:t>
            </a:r>
            <a:r>
              <a:rPr lang="it-IT" dirty="0">
                <a:ea typeface="+mj-lt"/>
                <a:cs typeface="+mj-lt"/>
              </a:rPr>
              <a:t>:</a:t>
            </a:r>
            <a:r>
              <a:rPr lang="it-IT" altLang="it-IT" dirty="0"/>
              <a:t> c</a:t>
            </a:r>
            <a:r>
              <a:rPr lang="en-GB" altLang="it-IT" dirty="0" err="1"/>
              <a:t>ircular</a:t>
            </a:r>
            <a:r>
              <a:rPr lang="en-GB" altLang="it-IT" dirty="0"/>
              <a:t> obstacles avoidance</a:t>
            </a:r>
            <a:endParaRPr lang="it-IT" altLang="it-IT" dirty="0">
              <a:cs typeface="Arial"/>
            </a:endParaRPr>
          </a:p>
        </p:txBody>
      </p:sp>
      <p:sp>
        <p:nvSpPr>
          <p:cNvPr id="38915" name="Segnaposto data 3">
            <a:extLst>
              <a:ext uri="{FF2B5EF4-FFF2-40B4-BE49-F238E27FC236}">
                <a16:creationId xmlns:a16="http://schemas.microsoft.com/office/drawing/2014/main" id="{7C694322-DFDD-4C9B-BD04-FE1D3B3D1653}"/>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71561241-51C8-4652-A5AC-82BFE0FB08D7}" type="datetime1">
              <a:rPr lang="it-IT" altLang="it-IT" sz="1100" smtClean="0">
                <a:solidFill>
                  <a:schemeClr val="bg1"/>
                </a:solidFill>
              </a:rPr>
              <a:pPr>
                <a:spcBef>
                  <a:spcPct val="0"/>
                </a:spcBef>
                <a:buClrTx/>
                <a:buFontTx/>
                <a:buNone/>
              </a:pPr>
              <a:t>10/03/2022</a:t>
            </a:fld>
            <a:endParaRPr lang="it-IT" altLang="it-IT" sz="1100">
              <a:solidFill>
                <a:schemeClr val="bg1"/>
              </a:solidFill>
            </a:endParaRPr>
          </a:p>
        </p:txBody>
      </p:sp>
      <p:sp>
        <p:nvSpPr>
          <p:cNvPr id="38916" name="Segnaposto piè di pagina 4">
            <a:extLst>
              <a:ext uri="{FF2B5EF4-FFF2-40B4-BE49-F238E27FC236}">
                <a16:creationId xmlns:a16="http://schemas.microsoft.com/office/drawing/2014/main" id="{3039F9CD-1F9C-4F84-A47A-311B09E92358}"/>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Autonomous and Mobile Robotics project</a:t>
            </a:r>
          </a:p>
        </p:txBody>
      </p:sp>
      <p:sp>
        <p:nvSpPr>
          <p:cNvPr id="38917" name="Segnaposto numero diapositiva 5">
            <a:extLst>
              <a:ext uri="{FF2B5EF4-FFF2-40B4-BE49-F238E27FC236}">
                <a16:creationId xmlns:a16="http://schemas.microsoft.com/office/drawing/2014/main" id="{2668B116-B0C6-4D98-A622-6BA56465C88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5F24544D-FEAC-43B8-BA42-C32E2F7D151C}" type="slidenum">
              <a:rPr lang="it-IT" altLang="it-IT" sz="1100" smtClean="0">
                <a:solidFill>
                  <a:schemeClr val="bg1"/>
                </a:solidFill>
              </a:rPr>
              <a:pPr>
                <a:spcBef>
                  <a:spcPct val="0"/>
                </a:spcBef>
                <a:buClrTx/>
                <a:buFontTx/>
                <a:buNone/>
              </a:pPr>
              <a:t>18</a:t>
            </a:fld>
            <a:endParaRPr lang="it-IT" altLang="it-IT" sz="1100">
              <a:solidFill>
                <a:schemeClr val="bg1"/>
              </a:solidFill>
            </a:endParaRPr>
          </a:p>
        </p:txBody>
      </p:sp>
      <p:pic>
        <p:nvPicPr>
          <p:cNvPr id="9" name="Immagine 7">
            <a:extLst>
              <a:ext uri="{FF2B5EF4-FFF2-40B4-BE49-F238E27FC236}">
                <a16:creationId xmlns:a16="http://schemas.microsoft.com/office/drawing/2014/main" id="{A0FF424A-A979-4853-9B92-E94EC1D48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502" y="5142410"/>
            <a:ext cx="7210995" cy="740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magine 2">
            <a:extLst>
              <a:ext uri="{FF2B5EF4-FFF2-40B4-BE49-F238E27FC236}">
                <a16:creationId xmlns:a16="http://schemas.microsoft.com/office/drawing/2014/main" id="{87129CAF-2076-4BFB-A6B2-1FAE4CB4AE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5627" t="6885" r="17365" b="3770"/>
          <a:stretch>
            <a:fillRect/>
          </a:stretch>
        </p:blipFill>
        <p:spPr bwMode="auto">
          <a:xfrm>
            <a:off x="525611" y="838500"/>
            <a:ext cx="371475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magine 5">
            <a:extLst>
              <a:ext uri="{FF2B5EF4-FFF2-40B4-BE49-F238E27FC236}">
                <a16:creationId xmlns:a16="http://schemas.microsoft.com/office/drawing/2014/main" id="{BEE03AA9-80C2-4D23-B345-4ECDAB01E8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784" t="6885" r="17183" b="3770"/>
          <a:stretch>
            <a:fillRect/>
          </a:stretch>
        </p:blipFill>
        <p:spPr bwMode="auto">
          <a:xfrm>
            <a:off x="4500622" y="838500"/>
            <a:ext cx="371475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asellaDiTesto 10">
            <a:extLst>
              <a:ext uri="{FF2B5EF4-FFF2-40B4-BE49-F238E27FC236}">
                <a16:creationId xmlns:a16="http://schemas.microsoft.com/office/drawing/2014/main" id="{FCEA79B7-1619-40CD-A285-D23421B142E8}"/>
              </a:ext>
            </a:extLst>
          </p:cNvPr>
          <p:cNvSpPr txBox="1">
            <a:spLocks noChangeArrowheads="1"/>
          </p:cNvSpPr>
          <p:nvPr/>
        </p:nvSpPr>
        <p:spPr bwMode="auto">
          <a:xfrm>
            <a:off x="1806634" y="4713589"/>
            <a:ext cx="15843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GB" altLang="it-IT" sz="1100">
                <a:solidFill>
                  <a:schemeClr val="tx1"/>
                </a:solidFill>
              </a:rPr>
              <a:t>SST Path Length</a:t>
            </a:r>
          </a:p>
        </p:txBody>
      </p:sp>
      <p:sp>
        <p:nvSpPr>
          <p:cNvPr id="5" name="CasellaDiTesto 11">
            <a:extLst>
              <a:ext uri="{FF2B5EF4-FFF2-40B4-BE49-F238E27FC236}">
                <a16:creationId xmlns:a16="http://schemas.microsoft.com/office/drawing/2014/main" id="{B27A7C45-26BE-414A-B7F8-E1F166115DBD}"/>
              </a:ext>
            </a:extLst>
          </p:cNvPr>
          <p:cNvSpPr txBox="1">
            <a:spLocks noChangeArrowheads="1"/>
          </p:cNvSpPr>
          <p:nvPr/>
        </p:nvSpPr>
        <p:spPr bwMode="auto">
          <a:xfrm>
            <a:off x="5767447" y="4712000"/>
            <a:ext cx="17113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GB" altLang="it-IT" sz="1100">
                <a:solidFill>
                  <a:schemeClr val="tx1"/>
                </a:solidFill>
              </a:rPr>
              <a:t>SST Path Clearance</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2BBC40-2A5F-4520-95CE-A551D38B7906}"/>
              </a:ext>
            </a:extLst>
          </p:cNvPr>
          <p:cNvSpPr>
            <a:spLocks noGrp="1"/>
          </p:cNvSpPr>
          <p:nvPr>
            <p:ph type="ctrTitle"/>
          </p:nvPr>
        </p:nvSpPr>
        <p:spPr>
          <a:xfrm>
            <a:off x="395378" y="1122363"/>
            <a:ext cx="8209470" cy="2387600"/>
          </a:xfrm>
        </p:spPr>
        <p:txBody>
          <a:bodyPr/>
          <a:lstStyle/>
          <a:p>
            <a:r>
              <a:rPr lang="ru-RU" dirty="0" err="1">
                <a:cs typeface="Arial"/>
              </a:rPr>
              <a:t>Handling</a:t>
            </a:r>
            <a:r>
              <a:rPr lang="ru-RU" dirty="0">
                <a:cs typeface="Arial"/>
              </a:rPr>
              <a:t> </a:t>
            </a:r>
            <a:r>
              <a:rPr lang="ru-RU" dirty="0" err="1">
                <a:cs typeface="Arial"/>
              </a:rPr>
              <a:t>problem</a:t>
            </a:r>
          </a:p>
        </p:txBody>
      </p:sp>
      <p:sp>
        <p:nvSpPr>
          <p:cNvPr id="3" name="Подзаголовок 2">
            <a:extLst>
              <a:ext uri="{FF2B5EF4-FFF2-40B4-BE49-F238E27FC236}">
                <a16:creationId xmlns:a16="http://schemas.microsoft.com/office/drawing/2014/main" id="{8EAD2503-1047-434F-9E0F-99A6DE634A9A}"/>
              </a:ext>
            </a:extLst>
          </p:cNvPr>
          <p:cNvSpPr>
            <a:spLocks noGrp="1"/>
          </p:cNvSpPr>
          <p:nvPr>
            <p:ph type="subTitle" idx="1"/>
          </p:nvPr>
        </p:nvSpPr>
        <p:spPr>
          <a:xfrm>
            <a:off x="582284" y="3602038"/>
            <a:ext cx="7864414" cy="1655762"/>
          </a:xfrm>
        </p:spPr>
        <p:txBody>
          <a:bodyPr/>
          <a:lstStyle/>
          <a:p>
            <a:r>
              <a:rPr lang="ru-RU" b="1" dirty="0" err="1">
                <a:cs typeface="Arial"/>
              </a:rPr>
              <a:t>Handling</a:t>
            </a:r>
            <a:r>
              <a:rPr lang="ru-RU" b="1" dirty="0">
                <a:cs typeface="Arial"/>
              </a:rPr>
              <a:t> </a:t>
            </a:r>
            <a:r>
              <a:rPr lang="ru-RU" b="1" dirty="0" err="1">
                <a:cs typeface="Arial"/>
              </a:rPr>
              <a:t>jackknifing</a:t>
            </a:r>
          </a:p>
        </p:txBody>
      </p:sp>
    </p:spTree>
    <p:extLst>
      <p:ext uri="{BB962C8B-B14F-4D97-AF65-F5344CB8AC3E}">
        <p14:creationId xmlns:p14="http://schemas.microsoft.com/office/powerpoint/2010/main" val="220756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55391D-2E72-48AE-A27F-002F885895D9}"/>
              </a:ext>
            </a:extLst>
          </p:cNvPr>
          <p:cNvSpPr>
            <a:spLocks noGrp="1"/>
          </p:cNvSpPr>
          <p:nvPr>
            <p:ph type="title"/>
          </p:nvPr>
        </p:nvSpPr>
        <p:spPr>
          <a:xfrm>
            <a:off x="-5689" y="168552"/>
            <a:ext cx="9149935" cy="504825"/>
          </a:xfrm>
        </p:spPr>
        <p:txBody>
          <a:bodyPr/>
          <a:lstStyle/>
          <a:p>
            <a:r>
              <a:rPr lang="ru-RU" noProof="1">
                <a:cs typeface="Arial"/>
              </a:rPr>
              <a:t>Outline</a:t>
            </a:r>
            <a:r>
              <a:rPr lang="ru-RU" dirty="0">
                <a:cs typeface="Arial"/>
              </a:rPr>
              <a:t> </a:t>
            </a:r>
            <a:r>
              <a:rPr lang="ru-RU" dirty="0" err="1">
                <a:cs typeface="Arial"/>
              </a:rPr>
              <a:t>of</a:t>
            </a:r>
            <a:r>
              <a:rPr lang="ru-RU" dirty="0">
                <a:cs typeface="Arial"/>
              </a:rPr>
              <a:t> </a:t>
            </a:r>
            <a:r>
              <a:rPr lang="ru-RU" dirty="0" err="1">
                <a:cs typeface="Arial"/>
              </a:rPr>
              <a:t>the</a:t>
            </a:r>
            <a:r>
              <a:rPr lang="ru-RU" dirty="0">
                <a:cs typeface="Arial"/>
              </a:rPr>
              <a:t> </a:t>
            </a:r>
            <a:r>
              <a:rPr lang="ru-RU" noProof="1">
                <a:cs typeface="Arial"/>
              </a:rPr>
              <a:t>project</a:t>
            </a:r>
            <a:endParaRPr lang="ru-RU" noProof="1"/>
          </a:p>
        </p:txBody>
      </p:sp>
      <p:sp>
        <p:nvSpPr>
          <p:cNvPr id="3" name="Объект 2">
            <a:extLst>
              <a:ext uri="{FF2B5EF4-FFF2-40B4-BE49-F238E27FC236}">
                <a16:creationId xmlns:a16="http://schemas.microsoft.com/office/drawing/2014/main" id="{FDA39441-D06E-4E9B-B228-FE213D00677D}"/>
              </a:ext>
            </a:extLst>
          </p:cNvPr>
          <p:cNvSpPr>
            <a:spLocks noGrp="1"/>
          </p:cNvSpPr>
          <p:nvPr>
            <p:ph idx="1"/>
          </p:nvPr>
        </p:nvSpPr>
        <p:spPr>
          <a:xfrm>
            <a:off x="555027" y="961577"/>
            <a:ext cx="8028501" cy="4697215"/>
          </a:xfrm>
        </p:spPr>
        <p:txBody>
          <a:bodyPr/>
          <a:lstStyle/>
          <a:p>
            <a:r>
              <a:rPr lang="ru-RU" sz="1800" b="1" dirty="0">
                <a:cs typeface="Arial"/>
              </a:rPr>
              <a:t>Project Description</a:t>
            </a:r>
          </a:p>
          <a:p>
            <a:pPr lvl="1"/>
            <a:r>
              <a:rPr lang="ru-RU" sz="1800" dirty="0">
                <a:ea typeface="+mn-lt"/>
                <a:cs typeface="+mn-lt"/>
              </a:rPr>
              <a:t>framework</a:t>
            </a:r>
          </a:p>
          <a:p>
            <a:pPr lvl="1"/>
            <a:r>
              <a:rPr lang="en-GB" sz="1800" dirty="0">
                <a:ea typeface="+mn-lt"/>
                <a:cs typeface="+mn-lt"/>
              </a:rPr>
              <a:t>car-trailer robot</a:t>
            </a:r>
          </a:p>
          <a:p>
            <a:pPr lvl="1"/>
            <a:r>
              <a:rPr lang="en-GB" sz="1800" dirty="0" err="1">
                <a:cs typeface="Arial"/>
              </a:rPr>
              <a:t>jackknifing</a:t>
            </a:r>
            <a:r>
              <a:rPr lang="en-GB" sz="1800" dirty="0">
                <a:cs typeface="Arial"/>
              </a:rPr>
              <a:t> problem</a:t>
            </a:r>
            <a:endParaRPr lang="ru-RU" sz="1800" dirty="0">
              <a:cs typeface="Arial"/>
            </a:endParaRPr>
          </a:p>
          <a:p>
            <a:pPr lvl="1"/>
            <a:r>
              <a:rPr lang="ru-RU" sz="1800" dirty="0">
                <a:cs typeface="Arial"/>
              </a:rPr>
              <a:t>experimental environments</a:t>
            </a:r>
          </a:p>
          <a:p>
            <a:pPr lvl="1"/>
            <a:r>
              <a:rPr lang="ru-RU" sz="1800" dirty="0">
                <a:cs typeface="Arial"/>
              </a:rPr>
              <a:t>baseline planner (RRT)</a:t>
            </a:r>
            <a:endParaRPr lang="it-IT" sz="1800" dirty="0">
              <a:cs typeface="Arial"/>
            </a:endParaRPr>
          </a:p>
          <a:p>
            <a:pPr marL="457200" lvl="1" indent="0">
              <a:buNone/>
            </a:pPr>
            <a:endParaRPr lang="ru-RU" sz="200" dirty="0">
              <a:cs typeface="Arial"/>
            </a:endParaRPr>
          </a:p>
          <a:p>
            <a:r>
              <a:rPr lang="ru-RU" sz="1800" b="1" dirty="0">
                <a:cs typeface="Arial"/>
              </a:rPr>
              <a:t>Optimal Planning</a:t>
            </a:r>
          </a:p>
          <a:p>
            <a:pPr lvl="1"/>
            <a:r>
              <a:rPr lang="ru-RU" sz="1800" dirty="0">
                <a:ea typeface="+mn-lt"/>
                <a:cs typeface="+mn-lt"/>
              </a:rPr>
              <a:t>optimal planner (SST)</a:t>
            </a:r>
          </a:p>
          <a:p>
            <a:pPr lvl="1"/>
            <a:r>
              <a:rPr lang="ru-RU" sz="1800" dirty="0" err="1">
                <a:ea typeface="+mn-lt"/>
                <a:cs typeface="+mn-lt"/>
              </a:rPr>
              <a:t>optimization</a:t>
            </a:r>
            <a:r>
              <a:rPr lang="ru-RU" sz="1800" dirty="0">
                <a:ea typeface="+mn-lt"/>
                <a:cs typeface="+mn-lt"/>
              </a:rPr>
              <a:t> </a:t>
            </a:r>
            <a:r>
              <a:rPr lang="ru-RU" sz="1800" dirty="0" err="1">
                <a:ea typeface="+mn-lt"/>
                <a:cs typeface="+mn-lt"/>
              </a:rPr>
              <a:t>objectives</a:t>
            </a:r>
            <a:endParaRPr lang="ru-RU" sz="1800" dirty="0">
              <a:ea typeface="+mn-lt"/>
              <a:cs typeface="+mn-lt"/>
            </a:endParaRPr>
          </a:p>
          <a:p>
            <a:pPr lvl="1"/>
            <a:r>
              <a:rPr lang="ru-RU" sz="1800" dirty="0">
                <a:cs typeface="Arial"/>
              </a:rPr>
              <a:t>comparing results with baseline</a:t>
            </a:r>
            <a:endParaRPr lang="it-IT" sz="1800" dirty="0">
              <a:cs typeface="Arial"/>
            </a:endParaRPr>
          </a:p>
          <a:p>
            <a:pPr marL="457200" lvl="1" indent="0">
              <a:buNone/>
            </a:pPr>
            <a:endParaRPr lang="ru-RU" sz="200" dirty="0">
              <a:cs typeface="Arial"/>
            </a:endParaRPr>
          </a:p>
          <a:p>
            <a:r>
              <a:rPr lang="ru-RU" sz="1800" b="1" dirty="0">
                <a:cs typeface="Arial"/>
              </a:rPr>
              <a:t>Handling problem</a:t>
            </a:r>
          </a:p>
          <a:p>
            <a:pPr lvl="1"/>
            <a:r>
              <a:rPr lang="ru-RU" sz="1800" dirty="0" err="1">
                <a:ea typeface="+mn-lt"/>
                <a:cs typeface="+mn-lt"/>
              </a:rPr>
              <a:t>introducing</a:t>
            </a:r>
            <a:r>
              <a:rPr lang="ru-RU" sz="1800" dirty="0">
                <a:ea typeface="+mn-lt"/>
                <a:cs typeface="+mn-lt"/>
              </a:rPr>
              <a:t> </a:t>
            </a:r>
            <a:r>
              <a:rPr lang="ru-RU" sz="1800" dirty="0" err="1">
                <a:ea typeface="+mn-lt"/>
                <a:cs typeface="+mn-lt"/>
              </a:rPr>
              <a:t>obstacles</a:t>
            </a:r>
            <a:endParaRPr lang="ru-RU" sz="1800" dirty="0">
              <a:ea typeface="+mn-lt"/>
              <a:cs typeface="+mn-lt"/>
            </a:endParaRPr>
          </a:p>
          <a:p>
            <a:pPr lvl="1"/>
            <a:r>
              <a:rPr lang="ru-RU" sz="1800" dirty="0">
                <a:ea typeface="+mn-lt"/>
                <a:cs typeface="+mn-lt"/>
              </a:rPr>
              <a:t>handling jackknifing (CL-RRT)</a:t>
            </a:r>
            <a:endParaRPr lang="it-IT" sz="1800" dirty="0">
              <a:ea typeface="+mn-lt"/>
              <a:cs typeface="+mn-lt"/>
            </a:endParaRPr>
          </a:p>
          <a:p>
            <a:pPr marL="457200" lvl="1" indent="0">
              <a:buNone/>
            </a:pPr>
            <a:endParaRPr lang="ru-RU" sz="200" dirty="0">
              <a:ea typeface="+mn-lt"/>
              <a:cs typeface="+mn-lt"/>
            </a:endParaRPr>
          </a:p>
          <a:p>
            <a:r>
              <a:rPr lang="ru-RU" sz="1800" b="1" dirty="0">
                <a:cs typeface="Arial"/>
              </a:rPr>
              <a:t>Conclusion</a:t>
            </a:r>
          </a:p>
          <a:p>
            <a:pPr marL="457200" lvl="1" indent="0">
              <a:buNone/>
            </a:pPr>
            <a:endParaRPr lang="ru-RU" dirty="0">
              <a:cs typeface="Arial"/>
            </a:endParaRPr>
          </a:p>
        </p:txBody>
      </p:sp>
      <p:sp>
        <p:nvSpPr>
          <p:cNvPr id="4" name="Дата 3">
            <a:extLst>
              <a:ext uri="{FF2B5EF4-FFF2-40B4-BE49-F238E27FC236}">
                <a16:creationId xmlns:a16="http://schemas.microsoft.com/office/drawing/2014/main" id="{E7075543-AC13-4ECC-828A-FFD9CC949031}"/>
              </a:ext>
            </a:extLst>
          </p:cNvPr>
          <p:cNvSpPr>
            <a:spLocks noGrp="1"/>
          </p:cNvSpPr>
          <p:nvPr>
            <p:ph type="dt" sz="half" idx="10"/>
          </p:nvPr>
        </p:nvSpPr>
        <p:spPr/>
        <p:txBody>
          <a:bodyPr/>
          <a:lstStyle/>
          <a:p>
            <a:pPr>
              <a:defRPr/>
            </a:pPr>
            <a:fld id="{F38E3BDE-4D17-46D8-88A7-08627A4C6E46}" type="datetime1">
              <a:rPr lang="it-IT" altLang="it-IT"/>
              <a:pPr>
                <a:defRPr/>
              </a:pPr>
              <a:t>10/03/2022</a:t>
            </a:fld>
            <a:endParaRPr lang="it-IT" altLang="it-IT"/>
          </a:p>
        </p:txBody>
      </p:sp>
      <p:sp>
        <p:nvSpPr>
          <p:cNvPr id="6" name="Номер слайда 5">
            <a:extLst>
              <a:ext uri="{FF2B5EF4-FFF2-40B4-BE49-F238E27FC236}">
                <a16:creationId xmlns:a16="http://schemas.microsoft.com/office/drawing/2014/main" id="{7ED2C9C7-117B-4E18-A6F1-843FB31B9A18}"/>
              </a:ext>
            </a:extLst>
          </p:cNvPr>
          <p:cNvSpPr>
            <a:spLocks noGrp="1"/>
          </p:cNvSpPr>
          <p:nvPr>
            <p:ph type="sldNum" sz="quarter" idx="12"/>
          </p:nvPr>
        </p:nvSpPr>
        <p:spPr/>
        <p:txBody>
          <a:bodyPr/>
          <a:lstStyle/>
          <a:p>
            <a:pPr>
              <a:defRPr/>
            </a:pPr>
            <a:r>
              <a:rPr lang="it-IT" altLang="it-IT"/>
              <a:t>Pagina </a:t>
            </a:r>
            <a:fld id="{30573440-7DC8-4C9B-AFBC-2A57ED1994C6}" type="slidenum">
              <a:rPr lang="it-IT" altLang="it-IT" smtClean="0"/>
              <a:pPr>
                <a:defRPr/>
              </a:pPr>
              <a:t>2</a:t>
            </a:fld>
            <a:endParaRPr lang="it-IT" altLang="it-IT"/>
          </a:p>
        </p:txBody>
      </p:sp>
      <p:sp>
        <p:nvSpPr>
          <p:cNvPr id="8" name="Segnaposto piè di pagina 5">
            <a:extLst>
              <a:ext uri="{FF2B5EF4-FFF2-40B4-BE49-F238E27FC236}">
                <a16:creationId xmlns:a16="http://schemas.microsoft.com/office/drawing/2014/main" id="{5C6663B4-048A-49A7-BE57-8A82A88BCEAA}"/>
              </a:ext>
            </a:extLst>
          </p:cNvPr>
          <p:cNvSpPr>
            <a:spLocks noGrp="1"/>
          </p:cNvSpPr>
          <p:nvPr>
            <p:ph type="ftr" sz="quarter" idx="11"/>
          </p:nvPr>
        </p:nvSpPr>
        <p:spPr>
          <a:xfrm>
            <a:off x="1275995" y="6146800"/>
            <a:ext cx="28956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Autonomous and Mobile Robotics project</a:t>
            </a:r>
          </a:p>
        </p:txBody>
      </p:sp>
    </p:spTree>
    <p:extLst>
      <p:ext uri="{BB962C8B-B14F-4D97-AF65-F5344CB8AC3E}">
        <p14:creationId xmlns:p14="http://schemas.microsoft.com/office/powerpoint/2010/main" val="260843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7">
            <a:extLst>
              <a:ext uri="{FF2B5EF4-FFF2-40B4-BE49-F238E27FC236}">
                <a16:creationId xmlns:a16="http://schemas.microsoft.com/office/drawing/2014/main" id="{B73247C4-171D-4EA4-8A6A-1F4EA5B83D87}"/>
              </a:ext>
            </a:extLst>
          </p:cNvPr>
          <p:cNvSpPr txBox="1">
            <a:spLocks noChangeArrowheads="1"/>
          </p:cNvSpPr>
          <p:nvPr/>
        </p:nvSpPr>
        <p:spPr bwMode="auto">
          <a:xfrm>
            <a:off x="395536" y="1859096"/>
            <a:ext cx="5544616"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spcBef>
                <a:spcPct val="0"/>
              </a:spcBef>
              <a:buClrTx/>
              <a:buNone/>
            </a:pPr>
            <a:r>
              <a:rPr lang="en-GB" altLang="en-US" sz="1600" dirty="0">
                <a:latin typeface="Arial"/>
                <a:ea typeface="ＭＳ Ｐゴシック"/>
                <a:cs typeface="Arial"/>
              </a:rPr>
              <a:t>CL-RRT's underlined idea is to perform the </a:t>
            </a:r>
            <a:r>
              <a:rPr lang="en-GB" altLang="en-US" sz="1600" dirty="0">
                <a:solidFill>
                  <a:schemeClr val="tx1"/>
                </a:solidFill>
                <a:latin typeface="Arial"/>
                <a:ea typeface="ＭＳ Ｐゴシック"/>
                <a:cs typeface="Arial"/>
              </a:rPr>
              <a:t>cascaded control</a:t>
            </a:r>
            <a:r>
              <a:rPr lang="en-GB" altLang="en-US" sz="1600" dirty="0">
                <a:latin typeface="Arial"/>
                <a:ea typeface="ＭＳ Ｐゴシック"/>
                <a:cs typeface="Arial"/>
              </a:rPr>
              <a:t> by means of introduction of a </a:t>
            </a:r>
            <a:r>
              <a:rPr lang="en-GB" altLang="en-US" sz="1600" dirty="0">
                <a:solidFill>
                  <a:schemeClr val="tx1"/>
                </a:solidFill>
                <a:latin typeface="Arial"/>
                <a:ea typeface="ＭＳ Ｐゴシック"/>
                <a:cs typeface="Arial"/>
              </a:rPr>
              <a:t>closed-loop dynamics</a:t>
            </a:r>
            <a:r>
              <a:rPr lang="en-GB" altLang="en-US" sz="1600" dirty="0">
                <a:latin typeface="Arial"/>
                <a:ea typeface="ＭＳ Ｐゴシック"/>
                <a:cs typeface="Arial"/>
              </a:rPr>
              <a:t>.</a:t>
            </a:r>
          </a:p>
          <a:p>
            <a:pPr algn="just">
              <a:spcBef>
                <a:spcPct val="0"/>
              </a:spcBef>
              <a:buClrTx/>
              <a:buNone/>
            </a:pPr>
            <a:endParaRPr lang="en-US" altLang="en-US" sz="1600" dirty="0">
              <a:latin typeface="Arial"/>
              <a:ea typeface="ＭＳ Ｐゴシック"/>
              <a:cs typeface="Arial"/>
            </a:endParaRPr>
          </a:p>
          <a:p>
            <a:pPr algn="just">
              <a:spcBef>
                <a:spcPct val="0"/>
              </a:spcBef>
              <a:buClrTx/>
              <a:buNone/>
            </a:pPr>
            <a:r>
              <a:rPr lang="en-US" altLang="en-US" sz="1600" dirty="0">
                <a:latin typeface="Arial"/>
                <a:ea typeface="ＭＳ Ｐゴシック"/>
                <a:cs typeface="Arial"/>
              </a:rPr>
              <a:t>Sampled desired steering angle is used to </a:t>
            </a:r>
            <a:r>
              <a:rPr lang="en-US" altLang="en-US" sz="1600" dirty="0">
                <a:solidFill>
                  <a:schemeClr val="tx1"/>
                </a:solidFill>
                <a:latin typeface="Arial"/>
                <a:ea typeface="ＭＳ Ｐゴシック"/>
                <a:cs typeface="Arial"/>
              </a:rPr>
              <a:t>compute the reference </a:t>
            </a:r>
            <a:r>
              <a:rPr lang="en-US" altLang="en-US" sz="1600" dirty="0">
                <a:latin typeface="Arial"/>
                <a:ea typeface="ＭＳ Ｐゴシック"/>
                <a:cs typeface="Arial"/>
              </a:rPr>
              <a:t>steering angle:</a:t>
            </a:r>
            <a:endParaRPr lang="en-US" sz="800" dirty="0">
              <a:cs typeface="Arial"/>
            </a:endParaRPr>
          </a:p>
          <a:p>
            <a:pPr algn="just">
              <a:spcBef>
                <a:spcPct val="0"/>
              </a:spcBef>
              <a:buClrTx/>
              <a:buNone/>
            </a:pPr>
            <a:endParaRPr lang="en-US" altLang="en-US" sz="1600" dirty="0">
              <a:latin typeface="Arial"/>
              <a:ea typeface="ＭＳ Ｐゴシック"/>
              <a:cs typeface="Arial"/>
            </a:endParaRPr>
          </a:p>
          <a:p>
            <a:pPr marL="285750" indent="-285750" algn="just">
              <a:spcBef>
                <a:spcPct val="0"/>
              </a:spcBef>
              <a:buClrTx/>
              <a:buFont typeface="Arial"/>
              <a:buChar char="•"/>
            </a:pPr>
            <a:endParaRPr lang="en-US" sz="1400" dirty="0">
              <a:latin typeface="Arial"/>
              <a:ea typeface="ＭＳ Ｐゴシック"/>
              <a:cs typeface="Arial"/>
            </a:endParaRPr>
          </a:p>
        </p:txBody>
      </p:sp>
      <p:sp>
        <p:nvSpPr>
          <p:cNvPr id="3" name="CasellaDiTesto 7">
            <a:extLst>
              <a:ext uri="{FF2B5EF4-FFF2-40B4-BE49-F238E27FC236}">
                <a16:creationId xmlns:a16="http://schemas.microsoft.com/office/drawing/2014/main" id="{734B37FF-3E78-4BD4-A574-26F35FD807BB}"/>
              </a:ext>
            </a:extLst>
          </p:cNvPr>
          <p:cNvSpPr txBox="1">
            <a:spLocks noChangeArrowheads="1"/>
          </p:cNvSpPr>
          <p:nvPr/>
        </p:nvSpPr>
        <p:spPr bwMode="auto">
          <a:xfrm>
            <a:off x="395536" y="930409"/>
            <a:ext cx="8352928"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spcBef>
                <a:spcPct val="0"/>
              </a:spcBef>
              <a:buClrTx/>
              <a:buNone/>
            </a:pPr>
            <a:r>
              <a:rPr lang="en-US" altLang="en-US" sz="1600" b="1" dirty="0">
                <a:solidFill>
                  <a:schemeClr val="tx1"/>
                </a:solidFill>
                <a:latin typeface="Arial"/>
                <a:ea typeface="ＭＳ Ｐゴシック"/>
                <a:cs typeface="Arial"/>
              </a:rPr>
              <a:t>Closed-Loop RRT (CL-RRT)</a:t>
            </a:r>
            <a:r>
              <a:rPr lang="en-US" altLang="en-US" sz="1600" dirty="0">
                <a:latin typeface="Arial"/>
                <a:ea typeface="ＭＳ Ｐゴシック"/>
                <a:cs typeface="Arial"/>
              </a:rPr>
              <a:t> is a modification of RRT which </a:t>
            </a:r>
            <a:r>
              <a:rPr lang="en-US" altLang="en-US" sz="1600" dirty="0">
                <a:solidFill>
                  <a:schemeClr val="tx1"/>
                </a:solidFill>
                <a:latin typeface="Arial"/>
                <a:ea typeface="ＭＳ Ｐゴシック"/>
                <a:cs typeface="Arial"/>
              </a:rPr>
              <a:t>aims to overcome the problem of the hitch angle divergence</a:t>
            </a:r>
            <a:r>
              <a:rPr lang="en-US" altLang="en-US" sz="1600" dirty="0">
                <a:latin typeface="Arial"/>
                <a:ea typeface="ＭＳ Ｐゴシック"/>
                <a:cs typeface="Arial"/>
              </a:rPr>
              <a:t> by </a:t>
            </a:r>
            <a:r>
              <a:rPr lang="en-US" altLang="en-US" sz="1600" dirty="0" err="1">
                <a:latin typeface="Arial"/>
                <a:ea typeface="ＭＳ Ｐゴシック"/>
                <a:cs typeface="Arial"/>
              </a:rPr>
              <a:t>countersteering</a:t>
            </a:r>
            <a:r>
              <a:rPr lang="en-US" altLang="en-US" sz="1600" dirty="0">
                <a:latin typeface="Arial"/>
                <a:ea typeface="ＭＳ Ｐゴシック"/>
                <a:cs typeface="Arial"/>
              </a:rPr>
              <a:t> before reaching a jackknife state</a:t>
            </a:r>
            <a:r>
              <a:rPr lang="en-US" sz="1600" dirty="0">
                <a:latin typeface="Arial"/>
                <a:ea typeface="ＭＳ Ｐゴシック"/>
                <a:cs typeface="Arial"/>
              </a:rPr>
              <a:t>.</a:t>
            </a:r>
            <a:endParaRPr lang="en-US" altLang="en-US" sz="1600" dirty="0">
              <a:cs typeface="Arial"/>
            </a:endParaRPr>
          </a:p>
          <a:p>
            <a:pPr algn="just">
              <a:spcBef>
                <a:spcPct val="0"/>
              </a:spcBef>
              <a:buClrTx/>
              <a:buNone/>
            </a:pPr>
            <a:endParaRPr lang="en-US" altLang="en-US" sz="1600" b="1" dirty="0">
              <a:latin typeface="Arial"/>
              <a:ea typeface="ＭＳ Ｐゴシック"/>
              <a:cs typeface="Arial"/>
            </a:endParaRPr>
          </a:p>
          <a:p>
            <a:pPr algn="just">
              <a:spcBef>
                <a:spcPct val="0"/>
              </a:spcBef>
              <a:buClrTx/>
              <a:buNone/>
            </a:pPr>
            <a:endParaRPr lang="en-US" altLang="en-US" sz="1600" b="1" dirty="0">
              <a:latin typeface="Arial"/>
              <a:ea typeface="ＭＳ Ｐゴシック"/>
              <a:cs typeface="Arial"/>
            </a:endParaRPr>
          </a:p>
          <a:p>
            <a:pPr algn="just">
              <a:spcBef>
                <a:spcPct val="0"/>
              </a:spcBef>
              <a:buClrTx/>
              <a:buNone/>
            </a:pPr>
            <a:endParaRPr lang="en-US" altLang="en-US" sz="1600" b="1" dirty="0">
              <a:latin typeface="Arial"/>
              <a:ea typeface="ＭＳ Ｐゴシック"/>
              <a:cs typeface="Arial"/>
            </a:endParaRPr>
          </a:p>
          <a:p>
            <a:pPr algn="just">
              <a:spcBef>
                <a:spcPct val="0"/>
              </a:spcBef>
              <a:buClrTx/>
              <a:buNone/>
            </a:pPr>
            <a:endParaRPr lang="en-US" altLang="en-US" sz="1600" b="1" dirty="0">
              <a:latin typeface="Arial"/>
              <a:ea typeface="ＭＳ Ｐゴシック"/>
              <a:cs typeface="Arial"/>
            </a:endParaRPr>
          </a:p>
          <a:p>
            <a:pPr algn="just">
              <a:spcBef>
                <a:spcPct val="0"/>
              </a:spcBef>
              <a:buClrTx/>
              <a:buNone/>
            </a:pPr>
            <a:endParaRPr lang="en-US" altLang="en-US" sz="1600" b="1" dirty="0">
              <a:latin typeface="Arial"/>
              <a:ea typeface="ＭＳ Ｐゴシック"/>
              <a:cs typeface="Arial"/>
            </a:endParaRPr>
          </a:p>
          <a:p>
            <a:pPr algn="just">
              <a:spcBef>
                <a:spcPct val="0"/>
              </a:spcBef>
              <a:buClrTx/>
              <a:buNone/>
            </a:pPr>
            <a:endParaRPr lang="en-US" altLang="en-US" sz="1600" b="1" dirty="0">
              <a:latin typeface="Arial"/>
              <a:ea typeface="ＭＳ Ｐゴシック"/>
              <a:cs typeface="Arial"/>
            </a:endParaRPr>
          </a:p>
          <a:p>
            <a:pPr algn="just">
              <a:spcBef>
                <a:spcPct val="0"/>
              </a:spcBef>
              <a:buClrTx/>
              <a:buNone/>
            </a:pPr>
            <a:endParaRPr lang="en-US" altLang="en-US" sz="1600" dirty="0">
              <a:latin typeface="Arial"/>
              <a:ea typeface="ＭＳ Ｐゴシック"/>
              <a:cs typeface="Arial"/>
            </a:endParaRPr>
          </a:p>
          <a:p>
            <a:pPr algn="just">
              <a:spcBef>
                <a:spcPct val="0"/>
              </a:spcBef>
              <a:buClrTx/>
              <a:buNone/>
            </a:pPr>
            <a:endParaRPr lang="en-US" altLang="en-US" sz="1600" dirty="0">
              <a:latin typeface="Arial"/>
              <a:ea typeface="ＭＳ Ｐゴシック"/>
              <a:cs typeface="Arial"/>
            </a:endParaRPr>
          </a:p>
          <a:p>
            <a:pPr algn="just">
              <a:spcBef>
                <a:spcPct val="0"/>
              </a:spcBef>
              <a:buClrTx/>
              <a:buNone/>
            </a:pPr>
            <a:endParaRPr lang="en-US" altLang="en-US" sz="1600" dirty="0">
              <a:latin typeface="Arial"/>
              <a:ea typeface="ＭＳ Ｐゴシック"/>
              <a:cs typeface="Arial"/>
            </a:endParaRPr>
          </a:p>
          <a:p>
            <a:pPr algn="just">
              <a:spcBef>
                <a:spcPct val="0"/>
              </a:spcBef>
              <a:buClrTx/>
              <a:buNone/>
            </a:pPr>
            <a:endParaRPr lang="en-US" altLang="en-US" sz="1600" dirty="0">
              <a:latin typeface="Arial"/>
              <a:ea typeface="ＭＳ Ｐゴシック"/>
              <a:cs typeface="Arial"/>
            </a:endParaRPr>
          </a:p>
          <a:p>
            <a:pPr algn="just">
              <a:spcBef>
                <a:spcPct val="0"/>
              </a:spcBef>
              <a:buClrTx/>
              <a:buNone/>
            </a:pPr>
            <a:endParaRPr lang="en-US" altLang="en-US" sz="1600" dirty="0">
              <a:latin typeface="Arial"/>
              <a:ea typeface="ＭＳ Ｐゴシック"/>
              <a:cs typeface="Arial"/>
            </a:endParaRPr>
          </a:p>
          <a:p>
            <a:pPr algn="just">
              <a:spcBef>
                <a:spcPct val="0"/>
              </a:spcBef>
              <a:buClrTx/>
              <a:buNone/>
            </a:pPr>
            <a:r>
              <a:rPr lang="en-US" altLang="en-US" sz="1600" dirty="0">
                <a:latin typeface="Arial"/>
                <a:ea typeface="ＭＳ Ｐゴシック"/>
                <a:cs typeface="Arial"/>
              </a:rPr>
              <a:t>Then the steering velocity is used to </a:t>
            </a:r>
            <a:r>
              <a:rPr lang="en-US" altLang="en-US" sz="1600" dirty="0">
                <a:solidFill>
                  <a:schemeClr val="tx1"/>
                </a:solidFill>
                <a:latin typeface="Arial"/>
                <a:ea typeface="ＭＳ Ｐゴシック"/>
                <a:cs typeface="Arial"/>
              </a:rPr>
              <a:t>track such reference quantity </a:t>
            </a:r>
            <a:r>
              <a:rPr lang="en-US" altLang="en-US" sz="1600" dirty="0">
                <a:latin typeface="Arial"/>
                <a:ea typeface="ＭＳ Ｐゴシック"/>
                <a:cs typeface="Arial"/>
              </a:rPr>
              <a:t>using the standard proportional feedback control:</a:t>
            </a:r>
            <a:endParaRPr lang="en-US" dirty="0">
              <a:cs typeface="Arial"/>
            </a:endParaRPr>
          </a:p>
          <a:p>
            <a:pPr algn="just">
              <a:spcBef>
                <a:spcPct val="0"/>
              </a:spcBef>
              <a:buClrTx/>
              <a:buNone/>
            </a:pPr>
            <a:endParaRPr lang="en-US" altLang="en-US" sz="1600" b="1" dirty="0">
              <a:latin typeface="Arial"/>
              <a:ea typeface="ＭＳ Ｐゴシック"/>
              <a:cs typeface="Arial"/>
            </a:endParaRPr>
          </a:p>
          <a:p>
            <a:pPr marL="285750" indent="-285750" algn="just">
              <a:spcBef>
                <a:spcPct val="0"/>
              </a:spcBef>
              <a:buClrTx/>
              <a:buFont typeface="Arial"/>
              <a:buChar char="•"/>
            </a:pPr>
            <a:endParaRPr lang="en-US" sz="1400" dirty="0">
              <a:latin typeface="Arial"/>
              <a:ea typeface="ＭＳ Ｐゴシック"/>
              <a:cs typeface="Arial"/>
            </a:endParaRPr>
          </a:p>
        </p:txBody>
      </p:sp>
      <p:sp>
        <p:nvSpPr>
          <p:cNvPr id="18435" name="Segnaposto data 3">
            <a:extLst>
              <a:ext uri="{FF2B5EF4-FFF2-40B4-BE49-F238E27FC236}">
                <a16:creationId xmlns:a16="http://schemas.microsoft.com/office/drawing/2014/main" id="{8D669EE2-C8E7-4292-B809-1D337E411A3A}"/>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6B2FA2D2-82E1-425F-962B-CFE7A546F7F3}" type="datetime1">
              <a:rPr lang="it-IT" altLang="it-IT" sz="1100" smtClean="0">
                <a:solidFill>
                  <a:schemeClr val="bg1"/>
                </a:solidFill>
              </a:rPr>
              <a:pPr>
                <a:spcBef>
                  <a:spcPct val="0"/>
                </a:spcBef>
                <a:buClrTx/>
                <a:buFontTx/>
                <a:buNone/>
              </a:pPr>
              <a:t>10/03/2022</a:t>
            </a:fld>
            <a:endParaRPr lang="it-IT" altLang="it-IT" sz="1100">
              <a:solidFill>
                <a:schemeClr val="bg1"/>
              </a:solidFill>
            </a:endParaRPr>
          </a:p>
        </p:txBody>
      </p:sp>
      <p:sp>
        <p:nvSpPr>
          <p:cNvPr id="18436" name="Segnaposto piè di pagina 4">
            <a:extLst>
              <a:ext uri="{FF2B5EF4-FFF2-40B4-BE49-F238E27FC236}">
                <a16:creationId xmlns:a16="http://schemas.microsoft.com/office/drawing/2014/main" id="{07732A7C-F059-44DE-B8C2-7282087A54C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Autonomous and Mobile Robotics project</a:t>
            </a:r>
          </a:p>
        </p:txBody>
      </p:sp>
      <p:sp>
        <p:nvSpPr>
          <p:cNvPr id="18437" name="Segnaposto numero diapositiva 5">
            <a:extLst>
              <a:ext uri="{FF2B5EF4-FFF2-40B4-BE49-F238E27FC236}">
                <a16:creationId xmlns:a16="http://schemas.microsoft.com/office/drawing/2014/main" id="{0147B01F-62C1-42DA-BCB1-C41D3125C60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DACF08AF-A42E-4977-AFBE-B7868A8E2937}" type="slidenum">
              <a:rPr lang="it-IT" altLang="it-IT" sz="1100" smtClean="0">
                <a:solidFill>
                  <a:schemeClr val="bg1"/>
                </a:solidFill>
              </a:rPr>
              <a:pPr>
                <a:spcBef>
                  <a:spcPct val="0"/>
                </a:spcBef>
                <a:buClrTx/>
                <a:buFontTx/>
                <a:buNone/>
              </a:pPr>
              <a:t>20</a:t>
            </a:fld>
            <a:endParaRPr lang="it-IT" altLang="it-IT" sz="1100">
              <a:solidFill>
                <a:schemeClr val="bg1"/>
              </a:solidFill>
            </a:endParaRPr>
          </a:p>
        </p:txBody>
      </p:sp>
      <p:pic>
        <p:nvPicPr>
          <p:cNvPr id="18438" name="Immagine 2">
            <a:extLst>
              <a:ext uri="{FF2B5EF4-FFF2-40B4-BE49-F238E27FC236}">
                <a16:creationId xmlns:a16="http://schemas.microsoft.com/office/drawing/2014/main" id="{5BD74FE4-879B-4CE9-8E91-CA04B2E55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120"/>
          <a:stretch>
            <a:fillRect/>
          </a:stretch>
        </p:blipFill>
        <p:spPr bwMode="auto">
          <a:xfrm>
            <a:off x="2267071" y="3344258"/>
            <a:ext cx="1801545" cy="262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Immagine 4">
            <a:extLst>
              <a:ext uri="{FF2B5EF4-FFF2-40B4-BE49-F238E27FC236}">
                <a16:creationId xmlns:a16="http://schemas.microsoft.com/office/drawing/2014/main" id="{52BA183F-21CD-4DB7-A066-4422DEA721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0986" y="4792533"/>
            <a:ext cx="2442025" cy="33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EE5AB85D-2518-4CB9-8F71-702E8D1A711A}"/>
              </a:ext>
            </a:extLst>
          </p:cNvPr>
          <p:cNvSpPr txBox="1">
            <a:spLocks noChangeArrowheads="1"/>
          </p:cNvSpPr>
          <p:nvPr/>
        </p:nvSpPr>
        <p:spPr bwMode="auto">
          <a:xfrm>
            <a:off x="-5688" y="153997"/>
            <a:ext cx="9107338" cy="519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400" b="1" kern="1200">
                <a:solidFill>
                  <a:srgbClr val="822433"/>
                </a:solidFill>
                <a:latin typeface="+mj-lt"/>
                <a:ea typeface="+mj-ea"/>
                <a:cs typeface="+mj-cs"/>
              </a:defRPr>
            </a:lvl1pPr>
            <a:lvl2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a:lstStyle>
          <a:p>
            <a:pPr eaLnBrk="1" hangingPunct="1"/>
            <a:r>
              <a:rPr lang="it-IT" altLang="it-IT" dirty="0"/>
              <a:t>Handling </a:t>
            </a:r>
            <a:r>
              <a:rPr lang="it-IT" altLang="it-IT" dirty="0" err="1"/>
              <a:t>jackknifing</a:t>
            </a:r>
            <a:r>
              <a:rPr lang="it-IT" altLang="it-IT" dirty="0"/>
              <a:t>: </a:t>
            </a:r>
            <a:r>
              <a:rPr lang="en-GB" altLang="it-IT" dirty="0"/>
              <a:t>CL-RRT</a:t>
            </a:r>
            <a:endParaRPr lang="it-IT" altLang="it-IT" dirty="0"/>
          </a:p>
        </p:txBody>
      </p:sp>
      <p:graphicFrame>
        <p:nvGraphicFramePr>
          <p:cNvPr id="6" name="Таблица 5">
            <a:extLst>
              <a:ext uri="{FF2B5EF4-FFF2-40B4-BE49-F238E27FC236}">
                <a16:creationId xmlns:a16="http://schemas.microsoft.com/office/drawing/2014/main" id="{64B22769-8CEC-4F4E-AA09-9AD0DE763F8C}"/>
              </a:ext>
            </a:extLst>
          </p:cNvPr>
          <p:cNvGraphicFramePr>
            <a:graphicFrameLocks noGrp="1"/>
          </p:cNvGraphicFramePr>
          <p:nvPr>
            <p:extLst>
              <p:ext uri="{D42A27DB-BD31-4B8C-83A1-F6EECF244321}">
                <p14:modId xmlns:p14="http://schemas.microsoft.com/office/powerpoint/2010/main" val="425898442"/>
              </p:ext>
            </p:extLst>
          </p:nvPr>
        </p:nvGraphicFramePr>
        <p:xfrm>
          <a:off x="6184321" y="1859096"/>
          <a:ext cx="2564143" cy="1097280"/>
        </p:xfrm>
        <a:graphic>
          <a:graphicData uri="http://schemas.openxmlformats.org/drawingml/2006/table">
            <a:tbl>
              <a:tblPr firstRow="1" bandRow="1">
                <a:tableStyleId>{073A0DAA-6AF3-43AB-8588-CEC1D06C72B9}</a:tableStyleId>
              </a:tblPr>
              <a:tblGrid>
                <a:gridCol w="2564143">
                  <a:extLst>
                    <a:ext uri="{9D8B030D-6E8A-4147-A177-3AD203B41FA5}">
                      <a16:colId xmlns:a16="http://schemas.microsoft.com/office/drawing/2014/main" val="3494253448"/>
                    </a:ext>
                  </a:extLst>
                </a:gridCol>
              </a:tblGrid>
              <a:tr h="222504">
                <a:tc>
                  <a:txBody>
                    <a:bodyPr/>
                    <a:lstStyle/>
                    <a:p>
                      <a:pPr rtl="0" fontAlgn="base"/>
                      <a:r>
                        <a:rPr lang="af-ZA" dirty="0">
                          <a:effectLst/>
                        </a:rPr>
                        <a:t>control inputs</a:t>
                      </a:r>
                    </a:p>
                  </a:txBody>
                  <a:tcPr/>
                </a:tc>
                <a:extLst>
                  <a:ext uri="{0D108BD9-81ED-4DB2-BD59-A6C34878D82A}">
                    <a16:rowId xmlns:a16="http://schemas.microsoft.com/office/drawing/2014/main" val="1172670564"/>
                  </a:ext>
                </a:extLst>
              </a:tr>
              <a:tr h="222504">
                <a:tc>
                  <a:txBody>
                    <a:bodyPr/>
                    <a:lstStyle/>
                    <a:p>
                      <a:pPr rtl="0" fontAlgn="base"/>
                      <a:r>
                        <a:rPr lang="af-ZA" dirty="0" err="1">
                          <a:effectLst/>
                        </a:rPr>
                        <a:t>driving</a:t>
                      </a:r>
                      <a:r>
                        <a:rPr lang="af-ZA" dirty="0">
                          <a:effectLst/>
                        </a:rPr>
                        <a:t> </a:t>
                      </a:r>
                      <a:r>
                        <a:rPr lang="af-ZA" dirty="0" err="1">
                          <a:effectLst/>
                        </a:rPr>
                        <a:t>velocity</a:t>
                      </a:r>
                      <a:r>
                        <a:rPr lang="af-ZA" dirty="0">
                          <a:effectLst/>
                        </a:rPr>
                        <a:t>​</a:t>
                      </a:r>
                    </a:p>
                  </a:txBody>
                  <a:tcPr/>
                </a:tc>
                <a:extLst>
                  <a:ext uri="{0D108BD9-81ED-4DB2-BD59-A6C34878D82A}">
                    <a16:rowId xmlns:a16="http://schemas.microsoft.com/office/drawing/2014/main" val="3313536548"/>
                  </a:ext>
                </a:extLst>
              </a:tr>
              <a:tr h="222504">
                <a:tc>
                  <a:txBody>
                    <a:bodyPr/>
                    <a:lstStyle/>
                    <a:p>
                      <a:pPr rtl="0" fontAlgn="base"/>
                      <a:r>
                        <a:rPr lang="af-ZA" dirty="0" err="1">
                          <a:effectLst/>
                        </a:rPr>
                        <a:t>desired</a:t>
                      </a:r>
                      <a:r>
                        <a:rPr lang="af-ZA" dirty="0">
                          <a:effectLst/>
                        </a:rPr>
                        <a:t> </a:t>
                      </a:r>
                      <a:r>
                        <a:rPr lang="af-ZA" dirty="0" err="1">
                          <a:effectLst/>
                        </a:rPr>
                        <a:t>steering</a:t>
                      </a:r>
                      <a:r>
                        <a:rPr lang="af-ZA" dirty="0">
                          <a:effectLst/>
                        </a:rPr>
                        <a:t> </a:t>
                      </a:r>
                      <a:r>
                        <a:rPr lang="af-ZA" dirty="0" err="1">
                          <a:effectLst/>
                        </a:rPr>
                        <a:t>angle</a:t>
                      </a:r>
                      <a:r>
                        <a:rPr lang="af-ZA" dirty="0">
                          <a:effectLst/>
                        </a:rPr>
                        <a:t>​</a:t>
                      </a:r>
                    </a:p>
                  </a:txBody>
                  <a:tcPr/>
                </a:tc>
                <a:extLst>
                  <a:ext uri="{0D108BD9-81ED-4DB2-BD59-A6C34878D82A}">
                    <a16:rowId xmlns:a16="http://schemas.microsoft.com/office/drawing/2014/main" val="329202900"/>
                  </a:ext>
                </a:extLst>
              </a:tr>
            </a:tbl>
          </a:graphicData>
        </a:graphic>
      </p:graphicFrame>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a:extLst>
              <a:ext uri="{FF2B5EF4-FFF2-40B4-BE49-F238E27FC236}">
                <a16:creationId xmlns:a16="http://schemas.microsoft.com/office/drawing/2014/main" id="{25C0B7EA-BB94-49E5-AC1E-55E0AC801376}"/>
              </a:ext>
            </a:extLst>
          </p:cNvPr>
          <p:cNvSpPr>
            <a:spLocks noGrp="1" noChangeArrowheads="1"/>
          </p:cNvSpPr>
          <p:nvPr>
            <p:ph type="title"/>
          </p:nvPr>
        </p:nvSpPr>
        <p:spPr>
          <a:xfrm>
            <a:off x="-5689" y="153997"/>
            <a:ext cx="9149935" cy="504825"/>
          </a:xfrm>
        </p:spPr>
        <p:txBody>
          <a:bodyPr/>
          <a:lstStyle/>
          <a:p>
            <a:r>
              <a:rPr lang="it-IT" dirty="0">
                <a:ea typeface="+mj-lt"/>
                <a:cs typeface="+mj-lt"/>
              </a:rPr>
              <a:t>Handling </a:t>
            </a:r>
            <a:r>
              <a:rPr lang="it-IT" dirty="0" err="1">
                <a:ea typeface="+mj-lt"/>
                <a:cs typeface="+mj-lt"/>
              </a:rPr>
              <a:t>jackknifing</a:t>
            </a:r>
            <a:r>
              <a:rPr lang="it-IT" altLang="it-IT" dirty="0">
                <a:ea typeface="ＭＳ Ｐゴシック"/>
                <a:cs typeface="+mj-lt"/>
              </a:rPr>
              <a:t>:</a:t>
            </a:r>
            <a:r>
              <a:rPr lang="it-IT" altLang="it-IT" dirty="0"/>
              <a:t> t</a:t>
            </a:r>
            <a:r>
              <a:rPr lang="en-GB" altLang="it-IT" dirty="0" err="1"/>
              <a:t>hree</a:t>
            </a:r>
            <a:r>
              <a:rPr lang="en-GB" altLang="it-IT" dirty="0"/>
              <a:t>-point turn</a:t>
            </a:r>
            <a:endParaRPr lang="it-IT" altLang="it-IT">
              <a:cs typeface="Arial"/>
            </a:endParaRPr>
          </a:p>
        </p:txBody>
      </p:sp>
      <p:sp>
        <p:nvSpPr>
          <p:cNvPr id="43013" name="Segnaposto data 3">
            <a:extLst>
              <a:ext uri="{FF2B5EF4-FFF2-40B4-BE49-F238E27FC236}">
                <a16:creationId xmlns:a16="http://schemas.microsoft.com/office/drawing/2014/main" id="{32DA681F-3F1D-4E0D-BFCE-453EAA8C9137}"/>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FE6E3D06-8AB1-4002-B640-61C6C482E1FE}" type="datetime1">
              <a:rPr lang="it-IT" altLang="it-IT" sz="1100" smtClean="0">
                <a:solidFill>
                  <a:schemeClr val="bg1"/>
                </a:solidFill>
              </a:rPr>
              <a:pPr>
                <a:spcBef>
                  <a:spcPct val="0"/>
                </a:spcBef>
                <a:buClrTx/>
                <a:buFontTx/>
                <a:buNone/>
              </a:pPr>
              <a:t>10/03/2022</a:t>
            </a:fld>
            <a:endParaRPr lang="it-IT" altLang="it-IT" sz="1100">
              <a:solidFill>
                <a:schemeClr val="bg1"/>
              </a:solidFill>
            </a:endParaRPr>
          </a:p>
        </p:txBody>
      </p:sp>
      <p:sp>
        <p:nvSpPr>
          <p:cNvPr id="43014" name="Segnaposto piè di pagina 4">
            <a:extLst>
              <a:ext uri="{FF2B5EF4-FFF2-40B4-BE49-F238E27FC236}">
                <a16:creationId xmlns:a16="http://schemas.microsoft.com/office/drawing/2014/main" id="{D0379080-4E2E-45EC-ACF1-69ECEB95E41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Autonomous and Mobile Robotics project</a:t>
            </a:r>
          </a:p>
        </p:txBody>
      </p:sp>
      <p:sp>
        <p:nvSpPr>
          <p:cNvPr id="43015" name="Segnaposto numero diapositiva 5">
            <a:extLst>
              <a:ext uri="{FF2B5EF4-FFF2-40B4-BE49-F238E27FC236}">
                <a16:creationId xmlns:a16="http://schemas.microsoft.com/office/drawing/2014/main" id="{8A5FC11D-128C-499D-AB1D-6F773F87914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F6167657-4A33-484B-9E23-2A07C74C14CC}" type="slidenum">
              <a:rPr lang="it-IT" altLang="it-IT" sz="1100" smtClean="0">
                <a:solidFill>
                  <a:schemeClr val="bg1"/>
                </a:solidFill>
              </a:rPr>
              <a:pPr>
                <a:spcBef>
                  <a:spcPct val="0"/>
                </a:spcBef>
                <a:buClrTx/>
                <a:buFontTx/>
                <a:buNone/>
              </a:pPr>
              <a:t>21</a:t>
            </a:fld>
            <a:endParaRPr lang="it-IT" altLang="it-IT" sz="1100">
              <a:solidFill>
                <a:schemeClr val="bg1"/>
              </a:solidFill>
            </a:endParaRPr>
          </a:p>
        </p:txBody>
      </p:sp>
      <p:pic>
        <p:nvPicPr>
          <p:cNvPr id="9" name="Immagine 2">
            <a:extLst>
              <a:ext uri="{FF2B5EF4-FFF2-40B4-BE49-F238E27FC236}">
                <a16:creationId xmlns:a16="http://schemas.microsoft.com/office/drawing/2014/main" id="{82280FE9-9ACF-4265-A544-36BD3735C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646" y="4674004"/>
            <a:ext cx="7100707" cy="1251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magine 5">
            <a:extLst>
              <a:ext uri="{FF2B5EF4-FFF2-40B4-BE49-F238E27FC236}">
                <a16:creationId xmlns:a16="http://schemas.microsoft.com/office/drawing/2014/main" id="{B8FAEE47-2378-4790-BC27-3EBABD09F2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363" t="27338" r="7310" b="22255"/>
          <a:stretch>
            <a:fillRect/>
          </a:stretch>
        </p:blipFill>
        <p:spPr bwMode="auto">
          <a:xfrm>
            <a:off x="684033" y="731988"/>
            <a:ext cx="393700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6">
            <a:extLst>
              <a:ext uri="{FF2B5EF4-FFF2-40B4-BE49-F238E27FC236}">
                <a16:creationId xmlns:a16="http://schemas.microsoft.com/office/drawing/2014/main" id="{F5454788-AE8B-47D6-90CD-AEAED4AE4D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93" t="27338" r="5682" b="22255"/>
          <a:stretch>
            <a:fillRect/>
          </a:stretch>
        </p:blipFill>
        <p:spPr bwMode="auto">
          <a:xfrm>
            <a:off x="4687709" y="731988"/>
            <a:ext cx="402590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7">
            <a:extLst>
              <a:ext uri="{FF2B5EF4-FFF2-40B4-BE49-F238E27FC236}">
                <a16:creationId xmlns:a16="http://schemas.microsoft.com/office/drawing/2014/main" id="{04A61AC6-97C0-4F3B-9D62-51C33A0268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5611" t="29562" r="8226" b="24615"/>
          <a:stretch>
            <a:fillRect/>
          </a:stretch>
        </p:blipFill>
        <p:spPr bwMode="auto">
          <a:xfrm>
            <a:off x="2533470" y="2490938"/>
            <a:ext cx="4019550"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asellaDiTesto 8">
            <a:extLst>
              <a:ext uri="{FF2B5EF4-FFF2-40B4-BE49-F238E27FC236}">
                <a16:creationId xmlns:a16="http://schemas.microsoft.com/office/drawing/2014/main" id="{C6FC2223-F8AC-419F-AE27-059AD272F188}"/>
              </a:ext>
            </a:extLst>
          </p:cNvPr>
          <p:cNvSpPr txBox="1">
            <a:spLocks noChangeArrowheads="1"/>
          </p:cNvSpPr>
          <p:nvPr/>
        </p:nvSpPr>
        <p:spPr bwMode="auto">
          <a:xfrm>
            <a:off x="1450826" y="2517327"/>
            <a:ext cx="5349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GB" altLang="it-IT" sz="1100">
                <a:solidFill>
                  <a:schemeClr val="tx1"/>
                </a:solidFill>
              </a:rPr>
              <a:t>RRT</a:t>
            </a:r>
          </a:p>
        </p:txBody>
      </p:sp>
      <p:sp>
        <p:nvSpPr>
          <p:cNvPr id="15" name="CasellaDiTesto 9">
            <a:extLst>
              <a:ext uri="{FF2B5EF4-FFF2-40B4-BE49-F238E27FC236}">
                <a16:creationId xmlns:a16="http://schemas.microsoft.com/office/drawing/2014/main" id="{68462085-BA93-4FDC-96D5-FB2A31738F9B}"/>
              </a:ext>
            </a:extLst>
          </p:cNvPr>
          <p:cNvSpPr txBox="1">
            <a:spLocks noChangeArrowheads="1"/>
          </p:cNvSpPr>
          <p:nvPr/>
        </p:nvSpPr>
        <p:spPr bwMode="auto">
          <a:xfrm>
            <a:off x="7382925" y="2522000"/>
            <a:ext cx="4714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GB" altLang="it-IT" sz="1100">
                <a:solidFill>
                  <a:schemeClr val="tx1"/>
                </a:solidFill>
              </a:rPr>
              <a:t>SST</a:t>
            </a:r>
          </a:p>
        </p:txBody>
      </p:sp>
      <p:sp>
        <p:nvSpPr>
          <p:cNvPr id="17" name="CasellaDiTesto 10">
            <a:extLst>
              <a:ext uri="{FF2B5EF4-FFF2-40B4-BE49-F238E27FC236}">
                <a16:creationId xmlns:a16="http://schemas.microsoft.com/office/drawing/2014/main" id="{2E9AB778-306C-4872-9C8F-4D67ADF7D8F3}"/>
              </a:ext>
            </a:extLst>
          </p:cNvPr>
          <p:cNvSpPr txBox="1">
            <a:spLocks noChangeArrowheads="1"/>
          </p:cNvSpPr>
          <p:nvPr/>
        </p:nvSpPr>
        <p:spPr bwMode="auto">
          <a:xfrm>
            <a:off x="4257495" y="4191151"/>
            <a:ext cx="72866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GB" altLang="it-IT" sz="1100">
                <a:solidFill>
                  <a:schemeClr val="tx1"/>
                </a:solidFill>
              </a:rPr>
              <a:t>CL-RRT</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4498701D-278A-414C-9171-B1057E4FDEA1}"/>
              </a:ext>
            </a:extLst>
          </p:cNvPr>
          <p:cNvSpPr>
            <a:spLocks noGrp="1" noChangeArrowheads="1"/>
          </p:cNvSpPr>
          <p:nvPr>
            <p:ph type="title"/>
          </p:nvPr>
        </p:nvSpPr>
        <p:spPr>
          <a:xfrm>
            <a:off x="-5689" y="153997"/>
            <a:ext cx="9149935" cy="504825"/>
          </a:xfrm>
        </p:spPr>
        <p:txBody>
          <a:bodyPr/>
          <a:lstStyle/>
          <a:p>
            <a:r>
              <a:rPr lang="it-IT" dirty="0">
                <a:ea typeface="+mj-lt"/>
                <a:cs typeface="+mj-lt"/>
              </a:rPr>
              <a:t>Handling </a:t>
            </a:r>
            <a:r>
              <a:rPr lang="it-IT" dirty="0" err="1">
                <a:ea typeface="+mj-lt"/>
                <a:cs typeface="+mj-lt"/>
              </a:rPr>
              <a:t>jackknifing</a:t>
            </a:r>
            <a:r>
              <a:rPr lang="it-IT" dirty="0">
                <a:ea typeface="+mj-lt"/>
                <a:cs typeface="+mj-lt"/>
              </a:rPr>
              <a:t>:</a:t>
            </a:r>
            <a:r>
              <a:rPr lang="it-IT" altLang="it-IT" dirty="0"/>
              <a:t> r</a:t>
            </a:r>
            <a:r>
              <a:rPr lang="en-GB" altLang="it-IT" dirty="0" err="1"/>
              <a:t>eal</a:t>
            </a:r>
            <a:r>
              <a:rPr lang="en-GB" altLang="it-IT" dirty="0"/>
              <a:t> parking test </a:t>
            </a:r>
            <a:endParaRPr lang="it-IT" altLang="it-IT">
              <a:cs typeface="Arial"/>
            </a:endParaRPr>
          </a:p>
        </p:txBody>
      </p:sp>
      <p:sp>
        <p:nvSpPr>
          <p:cNvPr id="49155" name="Segnaposto data 3">
            <a:extLst>
              <a:ext uri="{FF2B5EF4-FFF2-40B4-BE49-F238E27FC236}">
                <a16:creationId xmlns:a16="http://schemas.microsoft.com/office/drawing/2014/main" id="{BF8E7F06-CAE0-42F7-AA49-140FDC6FECF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E08F6A0A-7B5A-4167-9591-2792969525E2}" type="datetime1">
              <a:rPr lang="it-IT" altLang="it-IT" sz="1100" smtClean="0">
                <a:solidFill>
                  <a:schemeClr val="bg1"/>
                </a:solidFill>
              </a:rPr>
              <a:pPr>
                <a:spcBef>
                  <a:spcPct val="0"/>
                </a:spcBef>
                <a:buClrTx/>
                <a:buFontTx/>
                <a:buNone/>
              </a:pPr>
              <a:t>10/03/2022</a:t>
            </a:fld>
            <a:endParaRPr lang="it-IT" altLang="it-IT" sz="1100">
              <a:solidFill>
                <a:schemeClr val="bg1"/>
              </a:solidFill>
            </a:endParaRPr>
          </a:p>
        </p:txBody>
      </p:sp>
      <p:sp>
        <p:nvSpPr>
          <p:cNvPr id="49156" name="Segnaposto piè di pagina 4">
            <a:extLst>
              <a:ext uri="{FF2B5EF4-FFF2-40B4-BE49-F238E27FC236}">
                <a16:creationId xmlns:a16="http://schemas.microsoft.com/office/drawing/2014/main" id="{E7CB39C0-F688-42A1-9DAE-46050F8B3F1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Autonomous and Mobile Robotics project</a:t>
            </a:r>
          </a:p>
        </p:txBody>
      </p:sp>
      <p:sp>
        <p:nvSpPr>
          <p:cNvPr id="49157" name="Segnaposto numero diapositiva 5">
            <a:extLst>
              <a:ext uri="{FF2B5EF4-FFF2-40B4-BE49-F238E27FC236}">
                <a16:creationId xmlns:a16="http://schemas.microsoft.com/office/drawing/2014/main" id="{4858D381-5B9F-4CEB-A2FB-D20846E2E19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65CE84DC-9BFA-4974-A033-F80CE4C57DBF}" type="slidenum">
              <a:rPr lang="it-IT" altLang="it-IT" sz="1100" smtClean="0">
                <a:solidFill>
                  <a:schemeClr val="bg1"/>
                </a:solidFill>
              </a:rPr>
              <a:pPr>
                <a:spcBef>
                  <a:spcPct val="0"/>
                </a:spcBef>
                <a:buClrTx/>
                <a:buFontTx/>
                <a:buNone/>
              </a:pPr>
              <a:t>22</a:t>
            </a:fld>
            <a:endParaRPr lang="it-IT" altLang="it-IT" sz="1100">
              <a:solidFill>
                <a:schemeClr val="bg1"/>
              </a:solidFill>
            </a:endParaRPr>
          </a:p>
        </p:txBody>
      </p:sp>
      <p:pic>
        <p:nvPicPr>
          <p:cNvPr id="9" name="Immagine 14">
            <a:extLst>
              <a:ext uri="{FF2B5EF4-FFF2-40B4-BE49-F238E27FC236}">
                <a16:creationId xmlns:a16="http://schemas.microsoft.com/office/drawing/2014/main" id="{5EC15458-9AE5-47FD-BC51-ADE9CC193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39" y="4653136"/>
            <a:ext cx="7167922" cy="1264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magine 12">
            <a:extLst>
              <a:ext uri="{FF2B5EF4-FFF2-40B4-BE49-F238E27FC236}">
                <a16:creationId xmlns:a16="http://schemas.microsoft.com/office/drawing/2014/main" id="{7F1B1406-6D68-49EE-B4A1-6085C4B4C0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5466" t="9464" r="17517" b="6319"/>
          <a:stretch>
            <a:fillRect/>
          </a:stretch>
        </p:blipFill>
        <p:spPr bwMode="auto">
          <a:xfrm>
            <a:off x="3118001" y="1706802"/>
            <a:ext cx="2771775" cy="261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magine 8">
            <a:extLst>
              <a:ext uri="{FF2B5EF4-FFF2-40B4-BE49-F238E27FC236}">
                <a16:creationId xmlns:a16="http://schemas.microsoft.com/office/drawing/2014/main" id="{07E520EB-DF33-4297-AEEC-52D313EDC1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923" t="9576" r="18027" b="6207"/>
          <a:stretch>
            <a:fillRect/>
          </a:stretch>
        </p:blipFill>
        <p:spPr bwMode="auto">
          <a:xfrm>
            <a:off x="237376" y="693078"/>
            <a:ext cx="2732087" cy="261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magine 10">
            <a:extLst>
              <a:ext uri="{FF2B5EF4-FFF2-40B4-BE49-F238E27FC236}">
                <a16:creationId xmlns:a16="http://schemas.microsoft.com/office/drawing/2014/main" id="{42B16EA2-47BB-4A93-891B-B069794674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7451" t="8968" r="18143" b="3934"/>
          <a:stretch>
            <a:fillRect/>
          </a:stretch>
        </p:blipFill>
        <p:spPr bwMode="auto">
          <a:xfrm>
            <a:off x="6113643" y="688315"/>
            <a:ext cx="2663825"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asellaDiTesto 17">
            <a:extLst>
              <a:ext uri="{FF2B5EF4-FFF2-40B4-BE49-F238E27FC236}">
                <a16:creationId xmlns:a16="http://schemas.microsoft.com/office/drawing/2014/main" id="{E25FAFB1-FD4A-43F4-A4EF-2F90786EEF2E}"/>
              </a:ext>
            </a:extLst>
          </p:cNvPr>
          <p:cNvSpPr txBox="1">
            <a:spLocks noChangeArrowheads="1"/>
          </p:cNvSpPr>
          <p:nvPr/>
        </p:nvSpPr>
        <p:spPr bwMode="auto">
          <a:xfrm>
            <a:off x="1597715" y="3506397"/>
            <a:ext cx="4730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GB" altLang="it-IT" sz="1100" dirty="0">
                <a:solidFill>
                  <a:schemeClr val="tx1"/>
                </a:solidFill>
              </a:rPr>
              <a:t>RRT</a:t>
            </a:r>
          </a:p>
        </p:txBody>
      </p:sp>
      <p:sp>
        <p:nvSpPr>
          <p:cNvPr id="6" name="CasellaDiTesto 18">
            <a:extLst>
              <a:ext uri="{FF2B5EF4-FFF2-40B4-BE49-F238E27FC236}">
                <a16:creationId xmlns:a16="http://schemas.microsoft.com/office/drawing/2014/main" id="{74867D9D-2A48-4097-A24F-726DC153981D}"/>
              </a:ext>
            </a:extLst>
          </p:cNvPr>
          <p:cNvSpPr txBox="1">
            <a:spLocks noChangeArrowheads="1"/>
          </p:cNvSpPr>
          <p:nvPr/>
        </p:nvSpPr>
        <p:spPr bwMode="auto">
          <a:xfrm>
            <a:off x="7125389" y="3506397"/>
            <a:ext cx="4730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GB" altLang="it-IT" sz="1100">
                <a:solidFill>
                  <a:schemeClr val="tx1"/>
                </a:solidFill>
              </a:rPr>
              <a:t>SST</a:t>
            </a:r>
          </a:p>
        </p:txBody>
      </p:sp>
      <p:sp>
        <p:nvSpPr>
          <p:cNvPr id="7" name="CasellaDiTesto 19">
            <a:extLst>
              <a:ext uri="{FF2B5EF4-FFF2-40B4-BE49-F238E27FC236}">
                <a16:creationId xmlns:a16="http://schemas.microsoft.com/office/drawing/2014/main" id="{2038DD84-E29E-43B2-AFC1-0761A253C109}"/>
              </a:ext>
            </a:extLst>
          </p:cNvPr>
          <p:cNvSpPr txBox="1">
            <a:spLocks noChangeArrowheads="1"/>
          </p:cNvSpPr>
          <p:nvPr/>
        </p:nvSpPr>
        <p:spPr bwMode="auto">
          <a:xfrm>
            <a:off x="5977986" y="6569105"/>
            <a:ext cx="72866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GB" altLang="it-IT" sz="1100">
                <a:solidFill>
                  <a:schemeClr val="tx1"/>
                </a:solidFill>
              </a:rPr>
              <a:t>CL-RRT</a:t>
            </a:r>
          </a:p>
        </p:txBody>
      </p:sp>
      <p:sp>
        <p:nvSpPr>
          <p:cNvPr id="8" name="CasellaDiTesto 19">
            <a:extLst>
              <a:ext uri="{FF2B5EF4-FFF2-40B4-BE49-F238E27FC236}">
                <a16:creationId xmlns:a16="http://schemas.microsoft.com/office/drawing/2014/main" id="{58683D6B-4E9F-419D-A08C-FCEF943FE986}"/>
              </a:ext>
            </a:extLst>
          </p:cNvPr>
          <p:cNvSpPr txBox="1">
            <a:spLocks noChangeArrowheads="1"/>
          </p:cNvSpPr>
          <p:nvPr/>
        </p:nvSpPr>
        <p:spPr bwMode="auto">
          <a:xfrm>
            <a:off x="4267080" y="4369369"/>
            <a:ext cx="72866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GB" altLang="it-IT" sz="1100">
                <a:solidFill>
                  <a:schemeClr val="tx1"/>
                </a:solidFill>
              </a:rPr>
              <a:t>CL-RRT</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2BBC40-2A5F-4520-95CE-A551D38B7906}"/>
              </a:ext>
            </a:extLst>
          </p:cNvPr>
          <p:cNvSpPr>
            <a:spLocks noGrp="1"/>
          </p:cNvSpPr>
          <p:nvPr>
            <p:ph type="ctrTitle"/>
          </p:nvPr>
        </p:nvSpPr>
        <p:spPr>
          <a:xfrm>
            <a:off x="395378" y="1122363"/>
            <a:ext cx="8209470" cy="2387600"/>
          </a:xfrm>
        </p:spPr>
        <p:txBody>
          <a:bodyPr/>
          <a:lstStyle/>
          <a:p>
            <a:r>
              <a:rPr lang="ru-RU" dirty="0" err="1">
                <a:cs typeface="Arial"/>
              </a:rPr>
              <a:t>Conclusion</a:t>
            </a:r>
          </a:p>
        </p:txBody>
      </p:sp>
    </p:spTree>
    <p:extLst>
      <p:ext uri="{BB962C8B-B14F-4D97-AF65-F5344CB8AC3E}">
        <p14:creationId xmlns:p14="http://schemas.microsoft.com/office/powerpoint/2010/main" val="928521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C4F3C9A7-AC88-4DD5-A7E4-EF43C27AD99A}"/>
              </a:ext>
            </a:extLst>
          </p:cNvPr>
          <p:cNvSpPr>
            <a:spLocks noGrp="1" noChangeArrowheads="1"/>
          </p:cNvSpPr>
          <p:nvPr>
            <p:ph type="title"/>
          </p:nvPr>
        </p:nvSpPr>
        <p:spPr>
          <a:xfrm>
            <a:off x="-5689" y="153997"/>
            <a:ext cx="9107339" cy="504825"/>
          </a:xfrm>
        </p:spPr>
        <p:txBody>
          <a:bodyPr/>
          <a:lstStyle/>
          <a:p>
            <a:pPr eaLnBrk="1" hangingPunct="1"/>
            <a:r>
              <a:rPr lang="it-IT" altLang="it-IT" dirty="0" err="1"/>
              <a:t>Conclusion</a:t>
            </a:r>
            <a:endParaRPr lang="it-IT" altLang="it-IT" dirty="0" err="1">
              <a:cs typeface="Arial"/>
            </a:endParaRPr>
          </a:p>
        </p:txBody>
      </p:sp>
      <p:sp>
        <p:nvSpPr>
          <p:cNvPr id="55299" name="Segnaposto data 3">
            <a:extLst>
              <a:ext uri="{FF2B5EF4-FFF2-40B4-BE49-F238E27FC236}">
                <a16:creationId xmlns:a16="http://schemas.microsoft.com/office/drawing/2014/main" id="{5901632C-7D5A-41B4-8408-BA4121C76FA6}"/>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91ECD301-B7B6-4A8A-A886-22DA60676FC1}" type="datetime1">
              <a:rPr lang="it-IT" altLang="it-IT" sz="1100" smtClean="0">
                <a:solidFill>
                  <a:schemeClr val="bg1"/>
                </a:solidFill>
              </a:rPr>
              <a:pPr>
                <a:spcBef>
                  <a:spcPct val="0"/>
                </a:spcBef>
                <a:buClrTx/>
                <a:buFontTx/>
                <a:buNone/>
              </a:pPr>
              <a:t>10/03/2022</a:t>
            </a:fld>
            <a:endParaRPr lang="it-IT" altLang="it-IT" sz="1100">
              <a:solidFill>
                <a:schemeClr val="bg1"/>
              </a:solidFill>
            </a:endParaRPr>
          </a:p>
        </p:txBody>
      </p:sp>
      <p:sp>
        <p:nvSpPr>
          <p:cNvPr id="55300" name="Segnaposto piè di pagina 4">
            <a:extLst>
              <a:ext uri="{FF2B5EF4-FFF2-40B4-BE49-F238E27FC236}">
                <a16:creationId xmlns:a16="http://schemas.microsoft.com/office/drawing/2014/main" id="{DB1F7728-09F1-4E79-A105-720D935FB93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Autonomous and Mobile Robotics project</a:t>
            </a:r>
          </a:p>
        </p:txBody>
      </p:sp>
      <p:sp>
        <p:nvSpPr>
          <p:cNvPr id="55301" name="Segnaposto numero diapositiva 5">
            <a:extLst>
              <a:ext uri="{FF2B5EF4-FFF2-40B4-BE49-F238E27FC236}">
                <a16:creationId xmlns:a16="http://schemas.microsoft.com/office/drawing/2014/main" id="{1FD7EEB0-0203-4FCF-9FC9-DFE5B02EB6A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614B5CA0-DBA5-40DE-BFE5-EF790A9A0D19}" type="slidenum">
              <a:rPr lang="it-IT" altLang="it-IT" sz="1100" smtClean="0">
                <a:solidFill>
                  <a:schemeClr val="bg1"/>
                </a:solidFill>
              </a:rPr>
              <a:pPr>
                <a:spcBef>
                  <a:spcPct val="0"/>
                </a:spcBef>
                <a:buClrTx/>
                <a:buFontTx/>
                <a:buNone/>
              </a:pPr>
              <a:t>24</a:t>
            </a:fld>
            <a:endParaRPr lang="it-IT" altLang="it-IT" sz="1100">
              <a:solidFill>
                <a:schemeClr val="bg1"/>
              </a:solidFill>
            </a:endParaRPr>
          </a:p>
        </p:txBody>
      </p:sp>
      <p:sp>
        <p:nvSpPr>
          <p:cNvPr id="38918" name="Rectangle 4">
            <a:extLst>
              <a:ext uri="{FF2B5EF4-FFF2-40B4-BE49-F238E27FC236}">
                <a16:creationId xmlns:a16="http://schemas.microsoft.com/office/drawing/2014/main" id="{ACBF6421-BD81-4543-888B-1B1535103C4E}"/>
              </a:ext>
            </a:extLst>
          </p:cNvPr>
          <p:cNvSpPr txBox="1">
            <a:spLocks noChangeArrowheads="1"/>
          </p:cNvSpPr>
          <p:nvPr/>
        </p:nvSpPr>
        <p:spPr bwMode="auto">
          <a:xfrm>
            <a:off x="548107" y="658822"/>
            <a:ext cx="8047785" cy="5112568"/>
          </a:xfrm>
          <a:prstGeom prst="rect">
            <a:avLst/>
          </a:prstGeom>
          <a:noFill/>
          <a:ln>
            <a:noFill/>
          </a:ln>
        </p:spPr>
        <p:txBody>
          <a:bodyPr lIns="91440" tIns="45720" rIns="91440" bIns="45720" anchor="t"/>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eaLnBrk="1" hangingPunct="1">
              <a:defRPr/>
            </a:pPr>
            <a:r>
              <a:rPr lang="en-US" altLang="it-IT" sz="1800" dirty="0">
                <a:latin typeface="Arial"/>
                <a:ea typeface="ＭＳ Ｐゴシック"/>
                <a:cs typeface="Arial"/>
              </a:rPr>
              <a:t>we developed a </a:t>
            </a:r>
            <a:r>
              <a:rPr lang="en-US" altLang="it-IT" sz="1800" b="1" dirty="0">
                <a:solidFill>
                  <a:schemeClr val="tx1"/>
                </a:solidFill>
                <a:latin typeface="Arial"/>
                <a:ea typeface="ＭＳ Ｐゴシック"/>
                <a:cs typeface="Arial"/>
              </a:rPr>
              <a:t>programming pipeline that provides OMPL’s omitted components </a:t>
            </a:r>
            <a:r>
              <a:rPr lang="en-US" altLang="it-IT" sz="1800" dirty="0">
                <a:latin typeface="Arial"/>
                <a:ea typeface="ＭＳ Ｐゴシック"/>
                <a:cs typeface="Arial"/>
              </a:rPr>
              <a:t>to perform motion planning with a car-trailer vehicle</a:t>
            </a:r>
            <a:endParaRPr lang="en-US" altLang="it-IT" sz="1800" b="1" dirty="0">
              <a:solidFill>
                <a:schemeClr val="tx1"/>
              </a:solidFill>
              <a:latin typeface="Arial"/>
              <a:ea typeface="ＭＳ Ｐゴシック"/>
              <a:cs typeface="Arial"/>
            </a:endParaRPr>
          </a:p>
          <a:p>
            <a:pPr algn="just" eaLnBrk="1" hangingPunct="1">
              <a:defRPr/>
            </a:pPr>
            <a:endParaRPr lang="en-US" altLang="it-IT" sz="1000" b="1" dirty="0">
              <a:solidFill>
                <a:schemeClr val="tx1"/>
              </a:solidFill>
              <a:latin typeface="Arial"/>
              <a:ea typeface="ＭＳ Ｐゴシック"/>
              <a:cs typeface="Arial"/>
            </a:endParaRPr>
          </a:p>
          <a:p>
            <a:pPr algn="just" eaLnBrk="1" hangingPunct="1">
              <a:defRPr/>
            </a:pPr>
            <a:r>
              <a:rPr lang="en-US" altLang="it-IT" sz="1800" dirty="0">
                <a:latin typeface="Arial"/>
                <a:ea typeface="ＭＳ Ｐゴシック"/>
                <a:cs typeface="Arial"/>
              </a:rPr>
              <a:t>all the three planners (RRT, SST, CL-RRT) </a:t>
            </a:r>
            <a:r>
              <a:rPr lang="en-US" sz="1800" dirty="0">
                <a:latin typeface="Arial"/>
                <a:ea typeface="ＭＳ Ｐゴシック"/>
                <a:cs typeface="Arial"/>
              </a:rPr>
              <a:t>have been tested and evaluated in a wide set of experiments and scenarios in order to </a:t>
            </a:r>
            <a:r>
              <a:rPr lang="en-US" sz="1800" b="1" dirty="0">
                <a:solidFill>
                  <a:schemeClr val="tx1"/>
                </a:solidFill>
                <a:latin typeface="Arial"/>
                <a:ea typeface="ＭＳ Ｐゴシック"/>
                <a:cs typeface="Arial"/>
              </a:rPr>
              <a:t>fully explore their potentialities</a:t>
            </a:r>
          </a:p>
          <a:p>
            <a:pPr algn="just" eaLnBrk="1" hangingPunct="1">
              <a:defRPr/>
            </a:pPr>
            <a:endParaRPr lang="en-US" sz="1000" dirty="0">
              <a:latin typeface="Arial"/>
              <a:ea typeface="ＭＳ Ｐゴシック"/>
              <a:cs typeface="Arial"/>
            </a:endParaRPr>
          </a:p>
          <a:p>
            <a:pPr algn="just" eaLnBrk="1" hangingPunct="1">
              <a:defRPr/>
            </a:pPr>
            <a:r>
              <a:rPr lang="en-US" sz="1800" dirty="0">
                <a:latin typeface="Arial"/>
                <a:ea typeface="ＭＳ Ｐゴシック"/>
                <a:cs typeface="Arial"/>
              </a:rPr>
              <a:t>the </a:t>
            </a:r>
            <a:r>
              <a:rPr lang="en-US" sz="1800" b="1" dirty="0">
                <a:solidFill>
                  <a:schemeClr val="tx1"/>
                </a:solidFill>
                <a:latin typeface="Arial"/>
                <a:ea typeface="ＭＳ Ｐゴシック"/>
                <a:cs typeface="Arial"/>
              </a:rPr>
              <a:t>optimal planning </a:t>
            </a:r>
            <a:r>
              <a:rPr lang="en-US" sz="1800" dirty="0">
                <a:latin typeface="Arial"/>
                <a:ea typeface="ＭＳ Ｐゴシック"/>
                <a:cs typeface="Arial"/>
              </a:rPr>
              <a:t>introduced with SST has allowed to achieve </a:t>
            </a:r>
            <a:r>
              <a:rPr lang="en-US" sz="1800" b="1" dirty="0">
                <a:solidFill>
                  <a:schemeClr val="tx1"/>
                </a:solidFill>
                <a:latin typeface="Arial"/>
                <a:ea typeface="ＭＳ Ｐゴシック"/>
                <a:cs typeface="Arial"/>
              </a:rPr>
              <a:t>higher-quality paths </a:t>
            </a:r>
            <a:r>
              <a:rPr lang="en-US" sz="1800" dirty="0">
                <a:latin typeface="Arial"/>
                <a:ea typeface="ＭＳ Ｐゴシック"/>
                <a:cs typeface="Arial"/>
              </a:rPr>
              <a:t>and</a:t>
            </a:r>
            <a:r>
              <a:rPr lang="en-US" sz="1800" b="1" dirty="0">
                <a:solidFill>
                  <a:schemeClr val="tx1"/>
                </a:solidFill>
                <a:latin typeface="Arial"/>
                <a:ea typeface="ＭＳ Ｐゴシック"/>
                <a:cs typeface="Arial"/>
              </a:rPr>
              <a:t> better performances</a:t>
            </a:r>
            <a:r>
              <a:rPr lang="en-US" sz="1800" dirty="0">
                <a:latin typeface="Arial"/>
                <a:ea typeface="ＭＳ Ｐゴシック"/>
                <a:cs typeface="Arial"/>
              </a:rPr>
              <a:t> with respect to the baseline RRT</a:t>
            </a:r>
          </a:p>
          <a:p>
            <a:pPr algn="just" eaLnBrk="1" hangingPunct="1">
              <a:defRPr/>
            </a:pPr>
            <a:endParaRPr lang="en-US" altLang="it-IT" sz="1000" dirty="0">
              <a:cs typeface="Arial"/>
            </a:endParaRPr>
          </a:p>
          <a:p>
            <a:pPr algn="just" eaLnBrk="1" hangingPunct="1">
              <a:defRPr/>
            </a:pPr>
            <a:r>
              <a:rPr lang="en-US" sz="1800" dirty="0">
                <a:latin typeface="Arial"/>
                <a:ea typeface="ＭＳ Ｐゴシック"/>
                <a:cs typeface="Arial"/>
              </a:rPr>
              <a:t>the </a:t>
            </a:r>
            <a:r>
              <a:rPr lang="en-US" sz="1800" b="1" dirty="0">
                <a:solidFill>
                  <a:schemeClr val="tx1"/>
                </a:solidFill>
                <a:latin typeface="Arial"/>
                <a:ea typeface="ＭＳ Ｐゴシック"/>
                <a:cs typeface="Arial"/>
              </a:rPr>
              <a:t>jackknifing phenomenon has been efficiently handled</a:t>
            </a:r>
            <a:r>
              <a:rPr lang="en-US" sz="1800" dirty="0">
                <a:latin typeface="Arial"/>
                <a:ea typeface="ＭＳ Ｐゴシック"/>
                <a:cs typeface="Arial"/>
              </a:rPr>
              <a:t> in increasing-complexity environments</a:t>
            </a:r>
          </a:p>
          <a:p>
            <a:pPr algn="just" eaLnBrk="1" hangingPunct="1">
              <a:defRPr/>
            </a:pPr>
            <a:endParaRPr lang="en-US" altLang="it-IT" sz="1000" dirty="0">
              <a:cs typeface="Arial"/>
            </a:endParaRPr>
          </a:p>
          <a:p>
            <a:pPr algn="just" eaLnBrk="1" hangingPunct="1">
              <a:defRPr/>
            </a:pPr>
            <a:r>
              <a:rPr lang="en-US" sz="1800" dirty="0">
                <a:latin typeface="Arial"/>
                <a:ea typeface="ＭＳ Ｐゴシック"/>
                <a:cs typeface="Arial"/>
              </a:rPr>
              <a:t>the most satisfactory results were obtained with the introduction of the </a:t>
            </a:r>
            <a:r>
              <a:rPr lang="en-US" sz="1800" b="1" dirty="0">
                <a:solidFill>
                  <a:schemeClr val="tx1"/>
                </a:solidFill>
                <a:latin typeface="Arial"/>
                <a:ea typeface="ＭＳ Ｐゴシック"/>
                <a:cs typeface="Arial"/>
              </a:rPr>
              <a:t>Closed-Loop</a:t>
            </a:r>
            <a:r>
              <a:rPr lang="en-US" sz="1800" dirty="0">
                <a:latin typeface="Arial"/>
                <a:ea typeface="ＭＳ Ｐゴシック"/>
                <a:cs typeface="Arial"/>
              </a:rPr>
              <a:t> in the dynamic system</a:t>
            </a:r>
          </a:p>
          <a:p>
            <a:pPr algn="just" eaLnBrk="1" hangingPunct="1">
              <a:defRPr/>
            </a:pPr>
            <a:endParaRPr lang="en-US" altLang="it-IT" sz="1000" dirty="0">
              <a:latin typeface="Arial"/>
              <a:ea typeface="ＭＳ Ｐゴシック"/>
              <a:cs typeface="Arial"/>
            </a:endParaRPr>
          </a:p>
          <a:p>
            <a:pPr algn="just" eaLnBrk="1" hangingPunct="1">
              <a:defRPr/>
            </a:pPr>
            <a:r>
              <a:rPr lang="en-US" altLang="it-IT" sz="1800" dirty="0">
                <a:latin typeface="Arial"/>
                <a:ea typeface="ＭＳ Ｐゴシック"/>
                <a:cs typeface="Arial"/>
              </a:rPr>
              <a:t>the project can be further extended to include </a:t>
            </a:r>
            <a:r>
              <a:rPr lang="en-US" altLang="it-IT" sz="1800" b="1" dirty="0">
                <a:solidFill>
                  <a:schemeClr val="tx1"/>
                </a:solidFill>
                <a:latin typeface="Arial"/>
                <a:ea typeface="ＭＳ Ｐゴシック"/>
                <a:cs typeface="Arial"/>
              </a:rPr>
              <a:t>new objectives</a:t>
            </a:r>
            <a:r>
              <a:rPr lang="en-US" altLang="it-IT" sz="1800" dirty="0">
                <a:latin typeface="Arial"/>
                <a:ea typeface="ＭＳ Ｐゴシック"/>
                <a:cs typeface="Arial"/>
              </a:rPr>
              <a:t>, </a:t>
            </a:r>
            <a:r>
              <a:rPr lang="en-US" altLang="it-IT" sz="1800" b="1" dirty="0">
                <a:solidFill>
                  <a:schemeClr val="tx1"/>
                </a:solidFill>
                <a:latin typeface="Arial"/>
                <a:ea typeface="ＭＳ Ｐゴシック"/>
                <a:cs typeface="Arial"/>
              </a:rPr>
              <a:t>N-trailer structures </a:t>
            </a:r>
            <a:r>
              <a:rPr lang="en-US" altLang="it-IT" sz="1800" dirty="0">
                <a:latin typeface="Arial"/>
                <a:ea typeface="ＭＳ Ｐゴシック"/>
                <a:cs typeface="Arial"/>
              </a:rPr>
              <a:t>and additional</a:t>
            </a:r>
            <a:r>
              <a:rPr lang="en-US" altLang="it-IT" sz="1800" b="1" dirty="0">
                <a:solidFill>
                  <a:schemeClr val="tx1"/>
                </a:solidFill>
                <a:latin typeface="Arial"/>
                <a:ea typeface="ＭＳ Ｐゴシック"/>
                <a:cs typeface="Arial"/>
              </a:rPr>
              <a:t> CL-based planners</a:t>
            </a:r>
            <a:r>
              <a:rPr lang="en-US" altLang="it-IT" sz="1800" dirty="0">
                <a:latin typeface="Arial"/>
                <a:ea typeface="ＭＳ Ｐゴシック"/>
                <a:cs typeface="Arial"/>
              </a:rPr>
              <a:t>.</a:t>
            </a:r>
          </a:p>
          <a:p>
            <a:pPr marL="0" indent="0" algn="just" eaLnBrk="1" hangingPunct="1">
              <a:buFontTx/>
              <a:buNone/>
              <a:defRPr/>
            </a:pPr>
            <a:endParaRPr lang="en-GB" altLang="it-IT" sz="600"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3796ABA-6189-4628-ABA7-3E703DEB6F60}"/>
              </a:ext>
            </a:extLst>
          </p:cNvPr>
          <p:cNvSpPr>
            <a:spLocks noGrp="1" noChangeArrowheads="1"/>
          </p:cNvSpPr>
          <p:nvPr>
            <p:ph type="title"/>
          </p:nvPr>
        </p:nvSpPr>
        <p:spPr>
          <a:xfrm>
            <a:off x="-5689" y="153997"/>
            <a:ext cx="9149935" cy="504825"/>
          </a:xfrm>
        </p:spPr>
        <p:txBody>
          <a:bodyPr/>
          <a:lstStyle/>
          <a:p>
            <a:pPr eaLnBrk="1" hangingPunct="1"/>
            <a:r>
              <a:rPr lang="it-IT" altLang="it-IT"/>
              <a:t>References</a:t>
            </a:r>
          </a:p>
        </p:txBody>
      </p:sp>
      <p:sp>
        <p:nvSpPr>
          <p:cNvPr id="57347" name="Segnaposto data 3">
            <a:extLst>
              <a:ext uri="{FF2B5EF4-FFF2-40B4-BE49-F238E27FC236}">
                <a16:creationId xmlns:a16="http://schemas.microsoft.com/office/drawing/2014/main" id="{62F42794-65F3-417E-8CB4-6D94756747F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E718A9AB-F6CF-4EF7-A121-AC062E12D965}" type="datetime1">
              <a:rPr lang="it-IT" altLang="it-IT" sz="1100" smtClean="0">
                <a:solidFill>
                  <a:schemeClr val="bg1"/>
                </a:solidFill>
              </a:rPr>
              <a:pPr>
                <a:spcBef>
                  <a:spcPct val="0"/>
                </a:spcBef>
                <a:buClrTx/>
                <a:buFontTx/>
                <a:buNone/>
              </a:pPr>
              <a:t>10/03/2022</a:t>
            </a:fld>
            <a:endParaRPr lang="it-IT" altLang="it-IT" sz="1100">
              <a:solidFill>
                <a:schemeClr val="bg1"/>
              </a:solidFill>
            </a:endParaRPr>
          </a:p>
        </p:txBody>
      </p:sp>
      <p:sp>
        <p:nvSpPr>
          <p:cNvPr id="57348" name="Segnaposto piè di pagina 4">
            <a:extLst>
              <a:ext uri="{FF2B5EF4-FFF2-40B4-BE49-F238E27FC236}">
                <a16:creationId xmlns:a16="http://schemas.microsoft.com/office/drawing/2014/main" id="{715911E6-06EA-44FA-A7EE-220393DDD2DD}"/>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Autonomous and Mobile Robotics project</a:t>
            </a:r>
          </a:p>
        </p:txBody>
      </p:sp>
      <p:sp>
        <p:nvSpPr>
          <p:cNvPr id="57349" name="Segnaposto numero diapositiva 5">
            <a:extLst>
              <a:ext uri="{FF2B5EF4-FFF2-40B4-BE49-F238E27FC236}">
                <a16:creationId xmlns:a16="http://schemas.microsoft.com/office/drawing/2014/main" id="{98E2102C-C007-416D-8293-895DB9CEFB4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4B05F027-779A-4C16-9118-6134A389E2D9}" type="slidenum">
              <a:rPr lang="it-IT" altLang="it-IT" sz="1100" smtClean="0">
                <a:solidFill>
                  <a:schemeClr val="bg1"/>
                </a:solidFill>
              </a:rPr>
              <a:pPr>
                <a:spcBef>
                  <a:spcPct val="0"/>
                </a:spcBef>
                <a:buClrTx/>
                <a:buFontTx/>
                <a:buNone/>
              </a:pPr>
              <a:t>25</a:t>
            </a:fld>
            <a:endParaRPr lang="it-IT" altLang="it-IT" sz="1100">
              <a:solidFill>
                <a:schemeClr val="bg1"/>
              </a:solidFill>
            </a:endParaRPr>
          </a:p>
        </p:txBody>
      </p:sp>
      <p:sp>
        <p:nvSpPr>
          <p:cNvPr id="57350" name="Rectangle 4">
            <a:extLst>
              <a:ext uri="{FF2B5EF4-FFF2-40B4-BE49-F238E27FC236}">
                <a16:creationId xmlns:a16="http://schemas.microsoft.com/office/drawing/2014/main" id="{C802CF32-991A-4B97-9108-8F1B6CECA107}"/>
              </a:ext>
            </a:extLst>
          </p:cNvPr>
          <p:cNvSpPr txBox="1">
            <a:spLocks noChangeArrowheads="1"/>
          </p:cNvSpPr>
          <p:nvPr/>
        </p:nvSpPr>
        <p:spPr bwMode="auto">
          <a:xfrm>
            <a:off x="972239" y="1484762"/>
            <a:ext cx="7055748"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4000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eaLnBrk="1" hangingPunct="1">
              <a:buFontTx/>
              <a:buAutoNum type="arabicPeriod"/>
            </a:pPr>
            <a:r>
              <a:rPr lang="en-GB" altLang="it-IT" sz="1600" b="1" dirty="0">
                <a:latin typeface="Arial"/>
                <a:ea typeface="ＭＳ Ｐゴシック"/>
                <a:cs typeface="Arial"/>
              </a:rPr>
              <a:t> </a:t>
            </a:r>
            <a:r>
              <a:rPr lang="en-GB" altLang="it-IT" sz="1600" b="1" dirty="0" err="1">
                <a:solidFill>
                  <a:schemeClr val="tx1"/>
                </a:solidFill>
                <a:latin typeface="Arial"/>
                <a:ea typeface="ＭＳ Ｐゴシック"/>
                <a:cs typeface="Arial"/>
              </a:rPr>
              <a:t>Evestedt</a:t>
            </a:r>
            <a:r>
              <a:rPr lang="en-GB" altLang="it-IT" sz="1600" b="1" dirty="0">
                <a:solidFill>
                  <a:schemeClr val="tx1"/>
                </a:solidFill>
                <a:latin typeface="Arial"/>
                <a:ea typeface="ＭＳ Ｐゴシック"/>
                <a:cs typeface="Arial"/>
              </a:rPr>
              <a:t> N., Ljungqvist O., </a:t>
            </a:r>
            <a:r>
              <a:rPr lang="en-GB" altLang="it-IT" sz="1600" b="1" dirty="0" err="1">
                <a:solidFill>
                  <a:schemeClr val="tx1"/>
                </a:solidFill>
                <a:latin typeface="Arial"/>
                <a:ea typeface="ＭＳ Ｐゴシック"/>
                <a:cs typeface="Arial"/>
              </a:rPr>
              <a:t>Axehill</a:t>
            </a:r>
            <a:r>
              <a:rPr lang="en-GB" altLang="it-IT" sz="1600" b="1" dirty="0">
                <a:solidFill>
                  <a:schemeClr val="tx1"/>
                </a:solidFill>
                <a:latin typeface="Arial"/>
                <a:ea typeface="ＭＳ Ｐゴシック"/>
                <a:cs typeface="Arial"/>
              </a:rPr>
              <a:t> D.</a:t>
            </a:r>
          </a:p>
          <a:p>
            <a:pPr lvl="1" algn="just" eaLnBrk="1" hangingPunct="1">
              <a:buFontTx/>
              <a:buNone/>
            </a:pPr>
            <a:r>
              <a:rPr lang="en-GB" altLang="it-IT" sz="1400" dirty="0">
                <a:latin typeface="Arial"/>
                <a:ea typeface="ＭＳ Ｐゴシック"/>
                <a:cs typeface="Arial"/>
              </a:rPr>
              <a:t>"Motion planning for a reversing general 2-trailer configuration using Closed-Loop RRT", IROS 2016</a:t>
            </a:r>
          </a:p>
          <a:p>
            <a:pPr lvl="1" algn="just" eaLnBrk="1" hangingPunct="1">
              <a:buFontTx/>
              <a:buNone/>
            </a:pPr>
            <a:endParaRPr lang="en-GB" altLang="it-IT" sz="900" b="1" dirty="0">
              <a:cs typeface="Arial"/>
            </a:endParaRPr>
          </a:p>
          <a:p>
            <a:pPr algn="just" eaLnBrk="1" hangingPunct="1">
              <a:buFontTx/>
              <a:buAutoNum type="arabicPeriod"/>
            </a:pPr>
            <a:r>
              <a:rPr lang="en-GB" altLang="it-IT" sz="1600" b="1" dirty="0">
                <a:latin typeface="Arial"/>
                <a:ea typeface="ＭＳ Ｐゴシック"/>
                <a:cs typeface="Arial"/>
              </a:rPr>
              <a:t> </a:t>
            </a:r>
            <a:r>
              <a:rPr lang="en-GB" altLang="it-IT" sz="1600" b="1" dirty="0" err="1">
                <a:solidFill>
                  <a:schemeClr val="tx1"/>
                </a:solidFill>
                <a:latin typeface="Arial"/>
                <a:ea typeface="ＭＳ Ｐゴシック"/>
                <a:cs typeface="Arial"/>
              </a:rPr>
              <a:t>Beglini</a:t>
            </a:r>
            <a:r>
              <a:rPr lang="en-GB" altLang="it-IT" sz="1600" b="1" dirty="0">
                <a:solidFill>
                  <a:schemeClr val="tx1"/>
                </a:solidFill>
                <a:latin typeface="Arial"/>
                <a:ea typeface="ＭＳ Ｐゴシック"/>
                <a:cs typeface="Arial"/>
              </a:rPr>
              <a:t> M., Lanari L., Oriolo G.</a:t>
            </a:r>
          </a:p>
          <a:p>
            <a:pPr lvl="1" algn="just" eaLnBrk="1" hangingPunct="1">
              <a:buFontTx/>
              <a:buNone/>
            </a:pPr>
            <a:r>
              <a:rPr lang="en-GB" altLang="it-IT" sz="1400" dirty="0">
                <a:latin typeface="Arial"/>
                <a:ea typeface="ＭＳ Ｐゴシック"/>
                <a:cs typeface="Arial"/>
              </a:rPr>
              <a:t>"Anti-</a:t>
            </a:r>
            <a:r>
              <a:rPr lang="en-GB" altLang="it-IT" sz="1400" dirty="0" err="1">
                <a:latin typeface="Arial"/>
                <a:ea typeface="ＭＳ Ｐゴシック"/>
                <a:cs typeface="Arial"/>
              </a:rPr>
              <a:t>Jackknifing</a:t>
            </a:r>
            <a:r>
              <a:rPr lang="en-GB" altLang="it-IT" sz="1400" dirty="0">
                <a:latin typeface="Arial"/>
                <a:ea typeface="ＭＳ Ｐゴシック"/>
                <a:cs typeface="Arial"/>
              </a:rPr>
              <a:t> Control of Tractor-Trailer Vehicles", 2020 IEEE International Conference on Robotics and Automation (ICRA)</a:t>
            </a:r>
          </a:p>
          <a:p>
            <a:pPr lvl="1" algn="just" eaLnBrk="1" hangingPunct="1">
              <a:buFontTx/>
              <a:buNone/>
            </a:pPr>
            <a:endParaRPr lang="en-GB" altLang="it-IT" sz="900" b="1" dirty="0">
              <a:cs typeface="Arial"/>
            </a:endParaRPr>
          </a:p>
          <a:p>
            <a:pPr algn="just" eaLnBrk="1" hangingPunct="1">
              <a:buFontTx/>
              <a:buAutoNum type="arabicPeriod"/>
            </a:pPr>
            <a:r>
              <a:rPr lang="en-GB" altLang="it-IT" sz="1600" b="1" dirty="0">
                <a:latin typeface="Arial"/>
                <a:ea typeface="ＭＳ Ｐゴシック"/>
                <a:cs typeface="Arial"/>
              </a:rPr>
              <a:t> </a:t>
            </a:r>
            <a:r>
              <a:rPr lang="en-GB" altLang="it-IT" sz="1600" b="1" dirty="0">
                <a:solidFill>
                  <a:schemeClr val="tx1"/>
                </a:solidFill>
                <a:latin typeface="Arial"/>
                <a:ea typeface="ＭＳ Ｐゴシック"/>
                <a:cs typeface="Arial"/>
              </a:rPr>
              <a:t>Open Motion Planning Library</a:t>
            </a:r>
          </a:p>
          <a:p>
            <a:pPr lvl="1" algn="just" eaLnBrk="1" hangingPunct="1">
              <a:buFontTx/>
              <a:buNone/>
            </a:pPr>
            <a:r>
              <a:rPr lang="en-GB" altLang="it-IT" sz="1400" dirty="0">
                <a:latin typeface="Arial"/>
                <a:ea typeface="ＭＳ Ｐゴシック"/>
                <a:cs typeface="Arial"/>
              </a:rPr>
              <a:t>http://ompl.kavrakilab.org/</a:t>
            </a:r>
          </a:p>
          <a:p>
            <a:pPr lvl="1" algn="just" eaLnBrk="1" hangingPunct="1">
              <a:buFontTx/>
              <a:buNone/>
            </a:pPr>
            <a:endParaRPr lang="en-GB" altLang="it-IT" sz="900" b="1" dirty="0">
              <a:cs typeface="Arial"/>
            </a:endParaRPr>
          </a:p>
          <a:p>
            <a:pPr algn="just" eaLnBrk="1" hangingPunct="1">
              <a:buFontTx/>
              <a:buAutoNum type="arabicPeriod"/>
            </a:pPr>
            <a:r>
              <a:rPr lang="en-GB" altLang="it-IT" sz="1600" b="1" dirty="0">
                <a:solidFill>
                  <a:schemeClr val="tx1"/>
                </a:solidFill>
                <a:latin typeface="Arial"/>
                <a:ea typeface="ＭＳ Ｐゴシック"/>
                <a:cs typeface="Arial"/>
              </a:rPr>
              <a:t> Li Y., Littlefield Z., </a:t>
            </a:r>
            <a:r>
              <a:rPr lang="en-GB" altLang="it-IT" sz="1600" b="1" dirty="0" err="1">
                <a:solidFill>
                  <a:schemeClr val="tx1"/>
                </a:solidFill>
                <a:latin typeface="Arial"/>
                <a:ea typeface="ＭＳ Ｐゴシック"/>
                <a:cs typeface="Arial"/>
              </a:rPr>
              <a:t>Bekris</a:t>
            </a:r>
            <a:r>
              <a:rPr lang="en-GB" altLang="it-IT" sz="1600" b="1" dirty="0">
                <a:solidFill>
                  <a:schemeClr val="tx1"/>
                </a:solidFill>
                <a:latin typeface="Arial"/>
                <a:ea typeface="ＭＳ Ｐゴシック"/>
                <a:cs typeface="Arial"/>
              </a:rPr>
              <a:t> K. E.</a:t>
            </a:r>
          </a:p>
          <a:p>
            <a:pPr lvl="1" algn="just" eaLnBrk="1" hangingPunct="1">
              <a:buFontTx/>
              <a:buNone/>
            </a:pPr>
            <a:r>
              <a:rPr lang="en-GB" altLang="it-IT" sz="1400" dirty="0">
                <a:latin typeface="Arial"/>
                <a:ea typeface="ＭＳ Ｐゴシック"/>
                <a:cs typeface="Arial"/>
              </a:rPr>
              <a:t>"Asymptotically Optimal Sampling-based </a:t>
            </a:r>
            <a:r>
              <a:rPr lang="en-GB" altLang="it-IT" sz="1400" dirty="0" err="1">
                <a:latin typeface="Arial"/>
                <a:ea typeface="ＭＳ Ｐゴシック"/>
                <a:cs typeface="Arial"/>
              </a:rPr>
              <a:t>Kinodynamic</a:t>
            </a:r>
            <a:r>
              <a:rPr lang="en-GB" altLang="it-IT" sz="1400" dirty="0">
                <a:latin typeface="Arial"/>
                <a:ea typeface="ＭＳ Ｐゴシック"/>
                <a:cs typeface="Arial"/>
              </a:rPr>
              <a:t> Planning", 2016</a:t>
            </a:r>
          </a:p>
          <a:p>
            <a:pPr algn="just" eaLnBrk="1" hangingPunct="1">
              <a:buFontTx/>
              <a:buNone/>
            </a:pPr>
            <a:endParaRPr lang="en-GB" altLang="it-IT" sz="600" dirty="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2B3F210-F0EE-4FE2-B2C7-E9BB18A3C825}"/>
              </a:ext>
            </a:extLst>
          </p:cNvPr>
          <p:cNvSpPr>
            <a:spLocks noGrp="1" noChangeArrowheads="1"/>
          </p:cNvSpPr>
          <p:nvPr>
            <p:ph type="title"/>
          </p:nvPr>
        </p:nvSpPr>
        <p:spPr>
          <a:xfrm>
            <a:off x="-5689" y="153997"/>
            <a:ext cx="9149935" cy="504825"/>
          </a:xfrm>
        </p:spPr>
        <p:txBody>
          <a:bodyPr/>
          <a:lstStyle/>
          <a:p>
            <a:pPr eaLnBrk="1" hangingPunct="1"/>
            <a:r>
              <a:rPr lang="it-IT" altLang="it-IT" dirty="0" err="1">
                <a:cs typeface="Arial"/>
              </a:rPr>
              <a:t>Appendix</a:t>
            </a:r>
          </a:p>
        </p:txBody>
      </p:sp>
      <p:sp>
        <p:nvSpPr>
          <p:cNvPr id="26627" name="Segnaposto data 3">
            <a:extLst>
              <a:ext uri="{FF2B5EF4-FFF2-40B4-BE49-F238E27FC236}">
                <a16:creationId xmlns:a16="http://schemas.microsoft.com/office/drawing/2014/main" id="{EE6F6131-D026-4398-B8FE-64C61F894BC6}"/>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22CB8612-12C1-4B89-BF71-AE0C56A6BD03}" type="datetime1">
              <a:rPr lang="it-IT" altLang="it-IT" sz="1100" smtClean="0">
                <a:solidFill>
                  <a:schemeClr val="bg1"/>
                </a:solidFill>
              </a:rPr>
              <a:pPr>
                <a:spcBef>
                  <a:spcPct val="0"/>
                </a:spcBef>
                <a:buClrTx/>
                <a:buFontTx/>
                <a:buNone/>
              </a:pPr>
              <a:t>10/03/2022</a:t>
            </a:fld>
            <a:endParaRPr lang="it-IT" altLang="it-IT" sz="1100">
              <a:solidFill>
                <a:schemeClr val="bg1"/>
              </a:solidFill>
            </a:endParaRPr>
          </a:p>
        </p:txBody>
      </p:sp>
      <p:sp>
        <p:nvSpPr>
          <p:cNvPr id="26628" name="Segnaposto piè di pagina 4">
            <a:extLst>
              <a:ext uri="{FF2B5EF4-FFF2-40B4-BE49-F238E27FC236}">
                <a16:creationId xmlns:a16="http://schemas.microsoft.com/office/drawing/2014/main" id="{42D8EB57-E819-4947-839C-6A8FCF07100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Autonomous and Mobile Robotics project</a:t>
            </a:r>
          </a:p>
        </p:txBody>
      </p:sp>
      <p:sp>
        <p:nvSpPr>
          <p:cNvPr id="26629" name="Segnaposto numero diapositiva 5">
            <a:extLst>
              <a:ext uri="{FF2B5EF4-FFF2-40B4-BE49-F238E27FC236}">
                <a16:creationId xmlns:a16="http://schemas.microsoft.com/office/drawing/2014/main" id="{4CD4668D-E9D5-4C42-82E9-9A18681BF6B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B3BEB5C5-6D22-4D5F-A970-435EA945300F}" type="slidenum">
              <a:rPr lang="it-IT" altLang="it-IT" sz="1100" smtClean="0">
                <a:solidFill>
                  <a:schemeClr val="bg1"/>
                </a:solidFill>
              </a:rPr>
              <a:pPr>
                <a:spcBef>
                  <a:spcPct val="0"/>
                </a:spcBef>
                <a:buClrTx/>
                <a:buFontTx/>
                <a:buNone/>
              </a:pPr>
              <a:t>26</a:t>
            </a:fld>
            <a:endParaRPr lang="it-IT" altLang="it-IT" sz="1100">
              <a:solidFill>
                <a:schemeClr val="bg1"/>
              </a:solidFill>
            </a:endParaRPr>
          </a:p>
        </p:txBody>
      </p:sp>
      <p:pic>
        <p:nvPicPr>
          <p:cNvPr id="26630" name="Immagine 2">
            <a:extLst>
              <a:ext uri="{FF2B5EF4-FFF2-40B4-BE49-F238E27FC236}">
                <a16:creationId xmlns:a16="http://schemas.microsoft.com/office/drawing/2014/main" id="{B86F19C6-2154-4DB8-AC9E-0C8F6E4FD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877" y="663635"/>
            <a:ext cx="6534150"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Immagine 4">
            <a:extLst>
              <a:ext uri="{FF2B5EF4-FFF2-40B4-BE49-F238E27FC236}">
                <a16:creationId xmlns:a16="http://schemas.microsoft.com/office/drawing/2014/main" id="{88F560B4-7C3B-43D2-A6CA-E7CA02C91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877" y="2666281"/>
            <a:ext cx="6737350"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2" name="CasellaDiTesto 19">
            <a:extLst>
              <a:ext uri="{FF2B5EF4-FFF2-40B4-BE49-F238E27FC236}">
                <a16:creationId xmlns:a16="http://schemas.microsoft.com/office/drawing/2014/main" id="{02185BAF-DF86-4219-A4C1-7CF684E16342}"/>
              </a:ext>
            </a:extLst>
          </p:cNvPr>
          <p:cNvSpPr txBox="1">
            <a:spLocks noChangeArrowheads="1"/>
          </p:cNvSpPr>
          <p:nvPr/>
        </p:nvSpPr>
        <p:spPr bwMode="auto">
          <a:xfrm>
            <a:off x="1190896" y="5414603"/>
            <a:ext cx="6739866"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spcBef>
                <a:spcPct val="0"/>
              </a:spcBef>
              <a:buClrTx/>
              <a:buFontTx/>
              <a:buNone/>
            </a:pPr>
            <a:r>
              <a:rPr lang="en-GB" altLang="it-IT" sz="1100" b="1">
                <a:solidFill>
                  <a:schemeClr val="tx1"/>
                </a:solidFill>
              </a:rPr>
              <a:t>Hyper-parameters: </a:t>
            </a:r>
            <a:r>
              <a:rPr lang="en-GB" altLang="it-IT" sz="1100">
                <a:solidFill>
                  <a:schemeClr val="tx1"/>
                </a:solidFill>
              </a:rPr>
              <a:t>driving velocity, steering velocity, goal threshold ϵ, goal bias, propagation step size, control duration and maximum time limit to return an exact solution. SST Min and SST Max stand for SST with Minimum Path Length objective and SST with Maximum Path Clearance objective, respectively.</a:t>
            </a:r>
          </a:p>
        </p:txBody>
      </p:sp>
      <p:sp>
        <p:nvSpPr>
          <p:cNvPr id="26633" name="CasellaDiTesto 20">
            <a:extLst>
              <a:ext uri="{FF2B5EF4-FFF2-40B4-BE49-F238E27FC236}">
                <a16:creationId xmlns:a16="http://schemas.microsoft.com/office/drawing/2014/main" id="{127B8D5A-7FFB-4E79-B3E7-0A0BF6972E06}"/>
              </a:ext>
            </a:extLst>
          </p:cNvPr>
          <p:cNvSpPr txBox="1">
            <a:spLocks noChangeArrowheads="1"/>
          </p:cNvSpPr>
          <p:nvPr/>
        </p:nvSpPr>
        <p:spPr bwMode="auto">
          <a:xfrm>
            <a:off x="1205272" y="2179698"/>
            <a:ext cx="65363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spcBef>
                <a:spcPct val="0"/>
              </a:spcBef>
              <a:buClrTx/>
              <a:buFontTx/>
              <a:buNone/>
            </a:pPr>
            <a:r>
              <a:rPr lang="en-GB" altLang="it-IT" sz="1100" b="1">
                <a:solidFill>
                  <a:schemeClr val="tx1"/>
                </a:solidFill>
              </a:rPr>
              <a:t>Environmental parameters: </a:t>
            </a:r>
            <a:r>
              <a:rPr lang="en-GB" altLang="it-IT" sz="1100">
                <a:solidFill>
                  <a:schemeClr val="tx1"/>
                </a:solidFill>
              </a:rPr>
              <a:t>state space bounds for the Cartesian components, initial and goal configuration.</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2B3F210-F0EE-4FE2-B2C7-E9BB18A3C825}"/>
              </a:ext>
            </a:extLst>
          </p:cNvPr>
          <p:cNvSpPr>
            <a:spLocks noGrp="1" noChangeArrowheads="1"/>
          </p:cNvSpPr>
          <p:nvPr>
            <p:ph type="title"/>
          </p:nvPr>
        </p:nvSpPr>
        <p:spPr>
          <a:xfrm>
            <a:off x="-5689" y="153997"/>
            <a:ext cx="9149935" cy="504825"/>
          </a:xfrm>
        </p:spPr>
        <p:txBody>
          <a:bodyPr/>
          <a:lstStyle/>
          <a:p>
            <a:pPr eaLnBrk="1" hangingPunct="1"/>
            <a:r>
              <a:rPr lang="it-IT" altLang="it-IT" dirty="0" err="1">
                <a:cs typeface="Arial"/>
              </a:rPr>
              <a:t>Appendix</a:t>
            </a:r>
          </a:p>
        </p:txBody>
      </p:sp>
      <p:sp>
        <p:nvSpPr>
          <p:cNvPr id="26627" name="Segnaposto data 3">
            <a:extLst>
              <a:ext uri="{FF2B5EF4-FFF2-40B4-BE49-F238E27FC236}">
                <a16:creationId xmlns:a16="http://schemas.microsoft.com/office/drawing/2014/main" id="{EE6F6131-D026-4398-B8FE-64C61F894BC6}"/>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22CB8612-12C1-4B89-BF71-AE0C56A6BD03}" type="datetime1">
              <a:rPr lang="it-IT" altLang="it-IT" sz="1100" smtClean="0">
                <a:solidFill>
                  <a:schemeClr val="bg1"/>
                </a:solidFill>
              </a:rPr>
              <a:pPr>
                <a:spcBef>
                  <a:spcPct val="0"/>
                </a:spcBef>
                <a:buClrTx/>
                <a:buFontTx/>
                <a:buNone/>
              </a:pPr>
              <a:t>10/03/2022</a:t>
            </a:fld>
            <a:endParaRPr lang="it-IT" altLang="it-IT" sz="1100">
              <a:solidFill>
                <a:schemeClr val="bg1"/>
              </a:solidFill>
            </a:endParaRPr>
          </a:p>
        </p:txBody>
      </p:sp>
      <p:sp>
        <p:nvSpPr>
          <p:cNvPr id="26628" name="Segnaposto piè di pagina 4">
            <a:extLst>
              <a:ext uri="{FF2B5EF4-FFF2-40B4-BE49-F238E27FC236}">
                <a16:creationId xmlns:a16="http://schemas.microsoft.com/office/drawing/2014/main" id="{42D8EB57-E819-4947-839C-6A8FCF07100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Autonomous and Mobile Robotics project</a:t>
            </a:r>
          </a:p>
        </p:txBody>
      </p:sp>
      <p:sp>
        <p:nvSpPr>
          <p:cNvPr id="26629" name="Segnaposto numero diapositiva 5">
            <a:extLst>
              <a:ext uri="{FF2B5EF4-FFF2-40B4-BE49-F238E27FC236}">
                <a16:creationId xmlns:a16="http://schemas.microsoft.com/office/drawing/2014/main" id="{4CD4668D-E9D5-4C42-82E9-9A18681BF6B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B3BEB5C5-6D22-4D5F-A970-435EA945300F}" type="slidenum">
              <a:rPr lang="it-IT" altLang="it-IT" sz="1100" smtClean="0">
                <a:solidFill>
                  <a:schemeClr val="bg1"/>
                </a:solidFill>
              </a:rPr>
              <a:pPr>
                <a:spcBef>
                  <a:spcPct val="0"/>
                </a:spcBef>
                <a:buClrTx/>
                <a:buFontTx/>
                <a:buNone/>
              </a:pPr>
              <a:t>27</a:t>
            </a:fld>
            <a:endParaRPr lang="it-IT" altLang="it-IT" sz="1100">
              <a:solidFill>
                <a:schemeClr val="bg1"/>
              </a:solidFill>
            </a:endParaRPr>
          </a:p>
        </p:txBody>
      </p:sp>
      <p:pic>
        <p:nvPicPr>
          <p:cNvPr id="3" name="Immagine 2" descr="Immagine che contiene testo&#10;&#10;Descrizione generata automaticamente">
            <a:extLst>
              <a:ext uri="{FF2B5EF4-FFF2-40B4-BE49-F238E27FC236}">
                <a16:creationId xmlns:a16="http://schemas.microsoft.com/office/drawing/2014/main" id="{B3E60E6D-2C91-47A4-885F-A16FEF8AE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105" y="642941"/>
            <a:ext cx="4503177" cy="1212099"/>
          </a:xfrm>
          <a:prstGeom prst="rect">
            <a:avLst/>
          </a:prstGeom>
        </p:spPr>
      </p:pic>
      <p:pic>
        <p:nvPicPr>
          <p:cNvPr id="5" name="Immagine 4" descr="Immagine che contiene testo&#10;&#10;Descrizione generata automaticamente">
            <a:extLst>
              <a:ext uri="{FF2B5EF4-FFF2-40B4-BE49-F238E27FC236}">
                <a16:creationId xmlns:a16="http://schemas.microsoft.com/office/drawing/2014/main" id="{8EF2223A-DFDD-4977-910F-083B3116AE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9663" y="1687871"/>
            <a:ext cx="5210374" cy="1430147"/>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167AEA4C-4CDB-4D55-A8E4-363B5C0233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2861" y="3273396"/>
            <a:ext cx="5891838" cy="2562649"/>
          </a:xfrm>
          <a:prstGeom prst="rect">
            <a:avLst/>
          </a:prstGeom>
        </p:spPr>
      </p:pic>
    </p:spTree>
    <p:extLst>
      <p:ext uri="{BB962C8B-B14F-4D97-AF65-F5344CB8AC3E}">
        <p14:creationId xmlns:p14="http://schemas.microsoft.com/office/powerpoint/2010/main" val="411022080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2B3F210-F0EE-4FE2-B2C7-E9BB18A3C825}"/>
              </a:ext>
            </a:extLst>
          </p:cNvPr>
          <p:cNvSpPr>
            <a:spLocks noGrp="1" noChangeArrowheads="1"/>
          </p:cNvSpPr>
          <p:nvPr>
            <p:ph type="title"/>
          </p:nvPr>
        </p:nvSpPr>
        <p:spPr>
          <a:xfrm>
            <a:off x="-5689" y="153997"/>
            <a:ext cx="9149935" cy="504825"/>
          </a:xfrm>
        </p:spPr>
        <p:txBody>
          <a:bodyPr/>
          <a:lstStyle/>
          <a:p>
            <a:pPr eaLnBrk="1" hangingPunct="1"/>
            <a:r>
              <a:rPr lang="it-IT" altLang="it-IT" dirty="0" err="1">
                <a:cs typeface="Arial"/>
              </a:rPr>
              <a:t>Appendix</a:t>
            </a:r>
          </a:p>
        </p:txBody>
      </p:sp>
      <p:sp>
        <p:nvSpPr>
          <p:cNvPr id="26627" name="Segnaposto data 3">
            <a:extLst>
              <a:ext uri="{FF2B5EF4-FFF2-40B4-BE49-F238E27FC236}">
                <a16:creationId xmlns:a16="http://schemas.microsoft.com/office/drawing/2014/main" id="{EE6F6131-D026-4398-B8FE-64C61F894BC6}"/>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22CB8612-12C1-4B89-BF71-AE0C56A6BD03}" type="datetime1">
              <a:rPr lang="it-IT" altLang="it-IT" sz="1100" smtClean="0">
                <a:solidFill>
                  <a:schemeClr val="bg1"/>
                </a:solidFill>
              </a:rPr>
              <a:pPr>
                <a:spcBef>
                  <a:spcPct val="0"/>
                </a:spcBef>
                <a:buClrTx/>
                <a:buFontTx/>
                <a:buNone/>
              </a:pPr>
              <a:t>10/03/2022</a:t>
            </a:fld>
            <a:endParaRPr lang="it-IT" altLang="it-IT" sz="1100">
              <a:solidFill>
                <a:schemeClr val="bg1"/>
              </a:solidFill>
            </a:endParaRPr>
          </a:p>
        </p:txBody>
      </p:sp>
      <p:sp>
        <p:nvSpPr>
          <p:cNvPr id="26628" name="Segnaposto piè di pagina 4">
            <a:extLst>
              <a:ext uri="{FF2B5EF4-FFF2-40B4-BE49-F238E27FC236}">
                <a16:creationId xmlns:a16="http://schemas.microsoft.com/office/drawing/2014/main" id="{42D8EB57-E819-4947-839C-6A8FCF07100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Autonomous and Mobile Robotics project</a:t>
            </a:r>
          </a:p>
        </p:txBody>
      </p:sp>
      <p:sp>
        <p:nvSpPr>
          <p:cNvPr id="26629" name="Segnaposto numero diapositiva 5">
            <a:extLst>
              <a:ext uri="{FF2B5EF4-FFF2-40B4-BE49-F238E27FC236}">
                <a16:creationId xmlns:a16="http://schemas.microsoft.com/office/drawing/2014/main" id="{4CD4668D-E9D5-4C42-82E9-9A18681BF6B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B3BEB5C5-6D22-4D5F-A970-435EA945300F}" type="slidenum">
              <a:rPr lang="it-IT" altLang="it-IT" sz="1100" smtClean="0">
                <a:solidFill>
                  <a:schemeClr val="bg1"/>
                </a:solidFill>
              </a:rPr>
              <a:pPr>
                <a:spcBef>
                  <a:spcPct val="0"/>
                </a:spcBef>
                <a:buClrTx/>
                <a:buFontTx/>
                <a:buNone/>
              </a:pPr>
              <a:t>28</a:t>
            </a:fld>
            <a:endParaRPr lang="it-IT" altLang="it-IT" sz="1100">
              <a:solidFill>
                <a:schemeClr val="bg1"/>
              </a:solidFill>
            </a:endParaRPr>
          </a:p>
        </p:txBody>
      </p:sp>
      <p:pic>
        <p:nvPicPr>
          <p:cNvPr id="4" name="Immagine 3" descr="Immagine che contiene testo&#10;&#10;Descrizione generata automaticamente">
            <a:extLst>
              <a:ext uri="{FF2B5EF4-FFF2-40B4-BE49-F238E27FC236}">
                <a16:creationId xmlns:a16="http://schemas.microsoft.com/office/drawing/2014/main" id="{91524C39-9993-47AA-BF23-C25369250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7250" y="1887157"/>
            <a:ext cx="6504055" cy="3083687"/>
          </a:xfrm>
          <a:prstGeom prst="rect">
            <a:avLst/>
          </a:prstGeom>
        </p:spPr>
      </p:pic>
    </p:spTree>
    <p:extLst>
      <p:ext uri="{BB962C8B-B14F-4D97-AF65-F5344CB8AC3E}">
        <p14:creationId xmlns:p14="http://schemas.microsoft.com/office/powerpoint/2010/main" val="192846052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2BBC40-2A5F-4520-95CE-A551D38B7906}"/>
              </a:ext>
            </a:extLst>
          </p:cNvPr>
          <p:cNvSpPr>
            <a:spLocks noGrp="1"/>
          </p:cNvSpPr>
          <p:nvPr>
            <p:ph type="ctrTitle"/>
          </p:nvPr>
        </p:nvSpPr>
        <p:spPr>
          <a:xfrm>
            <a:off x="740434" y="2492895"/>
            <a:ext cx="7562490" cy="1017067"/>
          </a:xfrm>
        </p:spPr>
        <p:txBody>
          <a:bodyPr/>
          <a:lstStyle/>
          <a:p>
            <a:r>
              <a:rPr lang="ru-RU" dirty="0">
                <a:cs typeface="Arial"/>
              </a:rPr>
              <a:t>Project </a:t>
            </a:r>
            <a:r>
              <a:rPr lang="ru-RU" dirty="0" err="1">
                <a:cs typeface="Arial"/>
              </a:rPr>
              <a:t>Description</a:t>
            </a:r>
            <a:endParaRPr lang="ru-RU" dirty="0" err="1"/>
          </a:p>
        </p:txBody>
      </p:sp>
    </p:spTree>
    <p:extLst>
      <p:ext uri="{BB962C8B-B14F-4D97-AF65-F5344CB8AC3E}">
        <p14:creationId xmlns:p14="http://schemas.microsoft.com/office/powerpoint/2010/main" val="4009449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11F8ED38-8D9E-418A-B896-55A723D87B10}"/>
              </a:ext>
            </a:extLst>
          </p:cNvPr>
          <p:cNvSpPr>
            <a:spLocks noGrp="1" noChangeArrowheads="1"/>
          </p:cNvSpPr>
          <p:nvPr>
            <p:ph type="title"/>
          </p:nvPr>
        </p:nvSpPr>
        <p:spPr>
          <a:xfrm>
            <a:off x="-5689" y="139799"/>
            <a:ext cx="9149935" cy="504825"/>
          </a:xfrm>
        </p:spPr>
        <p:txBody>
          <a:bodyPr/>
          <a:lstStyle/>
          <a:p>
            <a:pPr eaLnBrk="1" hangingPunct="1"/>
            <a:r>
              <a:rPr lang="it-IT" altLang="it-IT" dirty="0"/>
              <a:t>Project </a:t>
            </a:r>
            <a:r>
              <a:rPr lang="it-IT" altLang="it-IT" dirty="0" err="1"/>
              <a:t>Description</a:t>
            </a:r>
            <a:r>
              <a:rPr lang="it-IT" altLang="it-IT" dirty="0"/>
              <a:t>: framework</a:t>
            </a:r>
            <a:br>
              <a:rPr lang="it-IT" altLang="it-IT" dirty="0"/>
            </a:br>
            <a:endParaRPr lang="en-GB" altLang="it-IT" dirty="0">
              <a:cs typeface="Arial"/>
            </a:endParaRPr>
          </a:p>
        </p:txBody>
      </p:sp>
      <p:sp>
        <p:nvSpPr>
          <p:cNvPr id="20483" name="Segnaposto data 3">
            <a:extLst>
              <a:ext uri="{FF2B5EF4-FFF2-40B4-BE49-F238E27FC236}">
                <a16:creationId xmlns:a16="http://schemas.microsoft.com/office/drawing/2014/main" id="{6D11ED55-FDD8-4045-8523-AD80DD91638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45C6D095-B451-46E5-9D83-7A4D4075560E}" type="datetime1">
              <a:rPr lang="it-IT" altLang="it-IT" sz="1100" smtClean="0">
                <a:solidFill>
                  <a:schemeClr val="bg1"/>
                </a:solidFill>
              </a:rPr>
              <a:pPr>
                <a:spcBef>
                  <a:spcPct val="0"/>
                </a:spcBef>
                <a:buClrTx/>
                <a:buFontTx/>
                <a:buNone/>
              </a:pPr>
              <a:t>10/03/2022</a:t>
            </a:fld>
            <a:endParaRPr lang="it-IT" altLang="it-IT" sz="1100">
              <a:solidFill>
                <a:schemeClr val="bg1"/>
              </a:solidFill>
            </a:endParaRPr>
          </a:p>
        </p:txBody>
      </p:sp>
      <p:sp>
        <p:nvSpPr>
          <p:cNvPr id="20484" name="Segnaposto piè di pagina 4">
            <a:extLst>
              <a:ext uri="{FF2B5EF4-FFF2-40B4-BE49-F238E27FC236}">
                <a16:creationId xmlns:a16="http://schemas.microsoft.com/office/drawing/2014/main" id="{C87489E7-B30E-4990-9480-1915DD1FBEA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Autonomous and Mobile Robotics project</a:t>
            </a:r>
          </a:p>
        </p:txBody>
      </p:sp>
      <p:sp>
        <p:nvSpPr>
          <p:cNvPr id="20485" name="Segnaposto numero diapositiva 5">
            <a:extLst>
              <a:ext uri="{FF2B5EF4-FFF2-40B4-BE49-F238E27FC236}">
                <a16:creationId xmlns:a16="http://schemas.microsoft.com/office/drawing/2014/main" id="{A2CCE374-0959-4E53-95B1-C62223BCD2F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50339651-2E02-461E-9855-876589898DB6}" type="slidenum">
              <a:rPr lang="it-IT" altLang="it-IT" sz="1100" smtClean="0">
                <a:solidFill>
                  <a:schemeClr val="bg1"/>
                </a:solidFill>
              </a:rPr>
              <a:pPr>
                <a:spcBef>
                  <a:spcPct val="0"/>
                </a:spcBef>
                <a:buClrTx/>
                <a:buFontTx/>
                <a:buNone/>
              </a:pPr>
              <a:t>4</a:t>
            </a:fld>
            <a:endParaRPr lang="it-IT" altLang="it-IT" sz="1100">
              <a:solidFill>
                <a:schemeClr val="bg1"/>
              </a:solidFill>
            </a:endParaRPr>
          </a:p>
        </p:txBody>
      </p:sp>
      <p:pic>
        <p:nvPicPr>
          <p:cNvPr id="20486" name="Immagine 2" descr="Immagine che contiene testo&#10;&#10;Descrizione generata automaticamente">
            <a:extLst>
              <a:ext uri="{FF2B5EF4-FFF2-40B4-BE49-F238E27FC236}">
                <a16:creationId xmlns:a16="http://schemas.microsoft.com/office/drawing/2014/main" id="{0D3B6642-3FF6-4ADF-A083-6BADC7539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759" y="1231161"/>
            <a:ext cx="7559675" cy="312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CasellaDiTesto 7">
            <a:extLst>
              <a:ext uri="{FF2B5EF4-FFF2-40B4-BE49-F238E27FC236}">
                <a16:creationId xmlns:a16="http://schemas.microsoft.com/office/drawing/2014/main" id="{5F7AA7E1-C2F2-449B-8F05-7493EFDD3775}"/>
              </a:ext>
            </a:extLst>
          </p:cNvPr>
          <p:cNvSpPr txBox="1">
            <a:spLocks noChangeArrowheads="1"/>
          </p:cNvSpPr>
          <p:nvPr/>
        </p:nvSpPr>
        <p:spPr bwMode="auto">
          <a:xfrm>
            <a:off x="769850" y="4463311"/>
            <a:ext cx="783148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285750" indent="-285750" algn="just">
              <a:spcBef>
                <a:spcPct val="0"/>
              </a:spcBef>
              <a:buClrTx/>
              <a:buFont typeface="Arial"/>
              <a:buChar char="•"/>
            </a:pPr>
            <a:endParaRPr lang="en-US" altLang="en-US" sz="1600" dirty="0">
              <a:latin typeface="Arial"/>
              <a:ea typeface="ＭＳ Ｐゴシック"/>
              <a:cs typeface="Arial"/>
            </a:endParaRPr>
          </a:p>
          <a:p>
            <a:pPr marL="285750" indent="-285750" algn="just">
              <a:spcBef>
                <a:spcPct val="0"/>
              </a:spcBef>
              <a:buClrTx/>
              <a:buFont typeface="Arial"/>
              <a:buChar char="•"/>
            </a:pPr>
            <a:r>
              <a:rPr lang="en-US" sz="1600" dirty="0">
                <a:solidFill>
                  <a:schemeClr val="tx1"/>
                </a:solidFill>
                <a:latin typeface="Arial"/>
                <a:ea typeface="ＭＳ Ｐゴシック"/>
                <a:cs typeface="Arial"/>
              </a:rPr>
              <a:t>integrable</a:t>
            </a:r>
            <a:r>
              <a:rPr lang="en-US" sz="1600" dirty="0">
                <a:latin typeface="Arial"/>
                <a:ea typeface="ＭＳ Ｐゴシック"/>
                <a:cs typeface="Arial"/>
              </a:rPr>
              <a:t> into large variety of external systems</a:t>
            </a:r>
          </a:p>
          <a:p>
            <a:pPr marL="285750" indent="-285750" algn="just">
              <a:spcBef>
                <a:spcPct val="0"/>
              </a:spcBef>
              <a:buClrTx/>
              <a:buFont typeface="Arial"/>
              <a:buChar char="•"/>
            </a:pPr>
            <a:r>
              <a:rPr lang="en-US" sz="1600" dirty="0">
                <a:latin typeface="Arial"/>
                <a:ea typeface="ＭＳ Ｐゴシック"/>
                <a:cs typeface="Arial"/>
              </a:rPr>
              <a:t>environment specification, collision detection and visualization are left to the user</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egnaposto data 4">
            <a:extLst>
              <a:ext uri="{FF2B5EF4-FFF2-40B4-BE49-F238E27FC236}">
                <a16:creationId xmlns:a16="http://schemas.microsoft.com/office/drawing/2014/main" id="{38C7D243-EBD2-491D-8C84-F8615773E2A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3E832D35-F5DF-4483-973A-48EE3C339161}" type="datetime1">
              <a:rPr lang="it-IT" altLang="it-IT" sz="1100" smtClean="0">
                <a:solidFill>
                  <a:schemeClr val="bg1"/>
                </a:solidFill>
              </a:rPr>
              <a:pPr>
                <a:spcBef>
                  <a:spcPct val="0"/>
                </a:spcBef>
                <a:buClrTx/>
                <a:buFontTx/>
                <a:buNone/>
              </a:pPr>
              <a:t>10/03/2022</a:t>
            </a:fld>
            <a:endParaRPr lang="it-IT" altLang="it-IT" sz="1100">
              <a:solidFill>
                <a:schemeClr val="bg1"/>
              </a:solidFill>
            </a:endParaRPr>
          </a:p>
        </p:txBody>
      </p:sp>
      <p:sp>
        <p:nvSpPr>
          <p:cNvPr id="6147" name="Segnaposto piè di pagina 5">
            <a:extLst>
              <a:ext uri="{FF2B5EF4-FFF2-40B4-BE49-F238E27FC236}">
                <a16:creationId xmlns:a16="http://schemas.microsoft.com/office/drawing/2014/main" id="{A8F1776A-8F8C-45A7-A612-D8E016490BE6}"/>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Autonomous and Mobile Robotics project</a:t>
            </a:r>
          </a:p>
        </p:txBody>
      </p:sp>
      <p:sp>
        <p:nvSpPr>
          <p:cNvPr id="6148" name="Segnaposto numero diapositiva 6">
            <a:extLst>
              <a:ext uri="{FF2B5EF4-FFF2-40B4-BE49-F238E27FC236}">
                <a16:creationId xmlns:a16="http://schemas.microsoft.com/office/drawing/2014/main" id="{B04C079D-0E7B-4697-A00F-8B1834B7D37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FDC05A32-3D4F-465B-9055-1E8748BB8E27}" type="slidenum">
              <a:rPr lang="it-IT" altLang="it-IT" sz="1100" smtClean="0">
                <a:solidFill>
                  <a:schemeClr val="bg1"/>
                </a:solidFill>
              </a:rPr>
              <a:pPr>
                <a:spcBef>
                  <a:spcPct val="0"/>
                </a:spcBef>
                <a:buClrTx/>
                <a:buFontTx/>
                <a:buNone/>
              </a:pPr>
              <a:t>5</a:t>
            </a:fld>
            <a:endParaRPr lang="it-IT" altLang="it-IT" sz="1100">
              <a:solidFill>
                <a:schemeClr val="bg1"/>
              </a:solidFill>
            </a:endParaRPr>
          </a:p>
        </p:txBody>
      </p:sp>
      <p:sp>
        <p:nvSpPr>
          <p:cNvPr id="6150" name="Rectangle 8">
            <a:extLst>
              <a:ext uri="{FF2B5EF4-FFF2-40B4-BE49-F238E27FC236}">
                <a16:creationId xmlns:a16="http://schemas.microsoft.com/office/drawing/2014/main" id="{E2F04F04-200F-45FE-8942-544A022E2941}"/>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it-IT" altLang="it-IT" sz="900">
              <a:solidFill>
                <a:schemeClr val="bg1"/>
              </a:solidFill>
            </a:endParaRPr>
          </a:p>
        </p:txBody>
      </p:sp>
      <p:pic>
        <p:nvPicPr>
          <p:cNvPr id="6151" name="Immagine 2">
            <a:extLst>
              <a:ext uri="{FF2B5EF4-FFF2-40B4-BE49-F238E27FC236}">
                <a16:creationId xmlns:a16="http://schemas.microsoft.com/office/drawing/2014/main" id="{9C2E7868-8AC3-4C84-9FFD-EF7CA6256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63" y="819950"/>
            <a:ext cx="3863975"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Immagine 13">
            <a:extLst>
              <a:ext uri="{FF2B5EF4-FFF2-40B4-BE49-F238E27FC236}">
                <a16:creationId xmlns:a16="http://schemas.microsoft.com/office/drawing/2014/main" id="{827D770C-7C94-4C02-AB8E-95E571A8D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7799" y="2031383"/>
            <a:ext cx="251936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Immagine 19">
            <a:extLst>
              <a:ext uri="{FF2B5EF4-FFF2-40B4-BE49-F238E27FC236}">
                <a16:creationId xmlns:a16="http://schemas.microsoft.com/office/drawing/2014/main" id="{89B03888-DA72-487A-AB84-CAC67D15E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865" r="1883"/>
          <a:stretch>
            <a:fillRect/>
          </a:stretch>
        </p:blipFill>
        <p:spPr bwMode="auto">
          <a:xfrm>
            <a:off x="4916311" y="2979667"/>
            <a:ext cx="3462337" cy="274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CasellaDiTesto 32">
            <a:extLst>
              <a:ext uri="{FF2B5EF4-FFF2-40B4-BE49-F238E27FC236}">
                <a16:creationId xmlns:a16="http://schemas.microsoft.com/office/drawing/2014/main" id="{0C07ACD3-FAE3-417E-9B07-8991AAE785C5}"/>
              </a:ext>
            </a:extLst>
          </p:cNvPr>
          <p:cNvSpPr txBox="1">
            <a:spLocks noChangeArrowheads="1"/>
          </p:cNvSpPr>
          <p:nvPr/>
        </p:nvSpPr>
        <p:spPr bwMode="auto">
          <a:xfrm>
            <a:off x="4979872" y="1718404"/>
            <a:ext cx="33352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GB" altLang="it-IT" sz="1600" b="1" dirty="0">
                <a:solidFill>
                  <a:schemeClr val="tx1"/>
                </a:solidFill>
                <a:latin typeface="Arial"/>
                <a:ea typeface="ＭＳ Ｐゴシック"/>
                <a:cs typeface="Arial"/>
              </a:rPr>
              <a:t>State:</a:t>
            </a:r>
          </a:p>
        </p:txBody>
      </p:sp>
      <p:sp>
        <p:nvSpPr>
          <p:cNvPr id="6156" name="CasellaDiTesto 33">
            <a:extLst>
              <a:ext uri="{FF2B5EF4-FFF2-40B4-BE49-F238E27FC236}">
                <a16:creationId xmlns:a16="http://schemas.microsoft.com/office/drawing/2014/main" id="{F6174BE0-7030-40E5-A508-B72BA81E430D}"/>
              </a:ext>
            </a:extLst>
          </p:cNvPr>
          <p:cNvSpPr txBox="1">
            <a:spLocks noChangeArrowheads="1"/>
          </p:cNvSpPr>
          <p:nvPr/>
        </p:nvSpPr>
        <p:spPr bwMode="auto">
          <a:xfrm>
            <a:off x="4979873" y="2587306"/>
            <a:ext cx="34503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GB" altLang="it-IT" sz="1600" b="1" dirty="0">
                <a:solidFill>
                  <a:schemeClr val="tx1"/>
                </a:solidFill>
                <a:latin typeface="Arial"/>
                <a:ea typeface="ＭＳ Ｐゴシック"/>
                <a:cs typeface="Arial"/>
              </a:rPr>
              <a:t>Kinematic model</a:t>
            </a:r>
            <a:r>
              <a:rPr lang="en-GB" altLang="it-IT" sz="1600" dirty="0">
                <a:solidFill>
                  <a:schemeClr val="tx1"/>
                </a:solidFill>
                <a:latin typeface="Arial"/>
                <a:ea typeface="ＭＳ Ｐゴシック"/>
                <a:cs typeface="Arial"/>
              </a:rPr>
              <a:t>:</a:t>
            </a:r>
          </a:p>
        </p:txBody>
      </p:sp>
      <p:pic>
        <p:nvPicPr>
          <p:cNvPr id="6157" name="Immagine 23">
            <a:extLst>
              <a:ext uri="{FF2B5EF4-FFF2-40B4-BE49-F238E27FC236}">
                <a16:creationId xmlns:a16="http://schemas.microsoft.com/office/drawing/2014/main" id="{ADE2EDED-E99F-46A9-9EED-F264D7CBBF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3832" y="4784548"/>
            <a:ext cx="1514475"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4" name="CasellaDiTesto 32">
                <a:extLst>
                  <a:ext uri="{FF2B5EF4-FFF2-40B4-BE49-F238E27FC236}">
                    <a16:creationId xmlns:a16="http://schemas.microsoft.com/office/drawing/2014/main" id="{FA0D445C-1CFA-4C45-9994-4A99C7D11BE9}"/>
                  </a:ext>
                </a:extLst>
              </p:cNvPr>
              <p:cNvSpPr txBox="1">
                <a:spLocks noChangeArrowheads="1"/>
              </p:cNvSpPr>
              <p:nvPr/>
            </p:nvSpPr>
            <p:spPr bwMode="auto">
              <a:xfrm>
                <a:off x="4936739" y="942026"/>
                <a:ext cx="3335217" cy="7540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40" tIns="45720" rIns="91440" bIns="45720" anchor="t">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None/>
                </a:pPr>
                <a:r>
                  <a:rPr lang="en-GB" altLang="it-IT" sz="1600" b="1" dirty="0">
                    <a:solidFill>
                      <a:schemeClr val="tx1"/>
                    </a:solidFill>
                    <a:latin typeface="Arial"/>
                    <a:ea typeface="ＭＳ Ｐゴシック"/>
                    <a:cs typeface="Arial"/>
                  </a:rPr>
                  <a:t>State Space:</a:t>
                </a:r>
              </a:p>
              <a:p>
                <a:pPr>
                  <a:spcBef>
                    <a:spcPct val="0"/>
                  </a:spcBef>
                  <a:buClrTx/>
                  <a:buNone/>
                </a:pPr>
                <a:endParaRPr lang="en-GB" altLang="it-IT" sz="700" b="1" dirty="0">
                  <a:solidFill>
                    <a:schemeClr val="tx1"/>
                  </a:solidFill>
                  <a:latin typeface="Arial"/>
                  <a:ea typeface="ＭＳ Ｐゴシック"/>
                  <a:cs typeface="Arial"/>
                </a:endParaRPr>
              </a:p>
              <a:p>
                <a:pPr algn="just">
                  <a:spcBef>
                    <a:spcPct val="0"/>
                  </a:spcBef>
                  <a:buClrTx/>
                  <a:buNone/>
                </a:pPr>
                <a14:m>
                  <m:oMathPara xmlns:m="http://schemas.openxmlformats.org/officeDocument/2006/math">
                    <m:oMathParaPr>
                      <m:jc m:val="center"/>
                    </m:oMathParaPr>
                    <m:oMath xmlns:m="http://schemas.openxmlformats.org/officeDocument/2006/math">
                      <m:r>
                        <a:rPr lang="it-IT" sz="2000" b="0" i="1" smtClean="0">
                          <a:solidFill>
                            <a:srgbClr val="000000"/>
                          </a:solidFill>
                          <a:latin typeface="Cambria Math" panose="02040503050406030204" pitchFamily="18" charset="0"/>
                        </a:rPr>
                        <m:t>𝑆𝐸</m:t>
                      </m:r>
                      <m:d>
                        <m:dPr>
                          <m:ctrlPr>
                            <a:rPr lang="it-IT" sz="2000" b="0" i="1" smtClean="0">
                              <a:solidFill>
                                <a:srgbClr val="000000"/>
                              </a:solidFill>
                              <a:latin typeface="Cambria Math" panose="02040503050406030204" pitchFamily="18" charset="0"/>
                            </a:rPr>
                          </m:ctrlPr>
                        </m:dPr>
                        <m:e>
                          <m:r>
                            <a:rPr lang="it-IT" sz="2000" b="0" i="1" smtClean="0">
                              <a:solidFill>
                                <a:srgbClr val="000000"/>
                              </a:solidFill>
                              <a:latin typeface="Cambria Math" panose="02040503050406030204" pitchFamily="18" charset="0"/>
                            </a:rPr>
                            <m:t>2</m:t>
                          </m:r>
                        </m:e>
                      </m:d>
                      <m:r>
                        <a:rPr lang="it-IT" sz="2000" b="0" i="1" smtClean="0">
                          <a:solidFill>
                            <a:srgbClr val="000000"/>
                          </a:solidFill>
                          <a:latin typeface="Cambria Math" panose="02040503050406030204" pitchFamily="18" charset="0"/>
                          <a:ea typeface="Cambria Math" panose="02040503050406030204" pitchFamily="18" charset="0"/>
                        </a:rPr>
                        <m:t>×</m:t>
                      </m:r>
                      <m:r>
                        <a:rPr lang="it-IT" sz="2000" b="0" i="1" smtClean="0">
                          <a:solidFill>
                            <a:srgbClr val="000000"/>
                          </a:solidFill>
                          <a:latin typeface="Cambria Math" panose="02040503050406030204" pitchFamily="18" charset="0"/>
                          <a:ea typeface="Cambria Math" panose="02040503050406030204" pitchFamily="18" charset="0"/>
                        </a:rPr>
                        <m:t>𝑆𝑂</m:t>
                      </m:r>
                      <m:r>
                        <a:rPr lang="it-IT" sz="2000" b="0" i="1" smtClean="0">
                          <a:solidFill>
                            <a:srgbClr val="000000"/>
                          </a:solidFill>
                          <a:latin typeface="Cambria Math" panose="02040503050406030204" pitchFamily="18" charset="0"/>
                          <a:ea typeface="Cambria Math" panose="02040503050406030204" pitchFamily="18" charset="0"/>
                        </a:rPr>
                        <m:t>(2)×</m:t>
                      </m:r>
                      <m:r>
                        <a:rPr lang="it-IT" sz="2000" b="0" i="1" smtClean="0">
                          <a:solidFill>
                            <a:srgbClr val="000000"/>
                          </a:solidFill>
                          <a:latin typeface="Cambria Math" panose="02040503050406030204" pitchFamily="18" charset="0"/>
                          <a:ea typeface="Cambria Math" panose="02040503050406030204" pitchFamily="18" charset="0"/>
                        </a:rPr>
                        <m:t>𝑆𝑂</m:t>
                      </m:r>
                      <m:r>
                        <a:rPr lang="it-IT" sz="2000" b="0" i="1" smtClean="0">
                          <a:solidFill>
                            <a:srgbClr val="000000"/>
                          </a:solidFill>
                          <a:latin typeface="Cambria Math" panose="02040503050406030204" pitchFamily="18" charset="0"/>
                          <a:ea typeface="Cambria Math" panose="02040503050406030204" pitchFamily="18" charset="0"/>
                        </a:rPr>
                        <m:t>(2)</m:t>
                      </m:r>
                    </m:oMath>
                  </m:oMathPara>
                </a14:m>
                <a:endParaRPr lang="ru-RU" sz="2000" dirty="0">
                  <a:solidFill>
                    <a:srgbClr val="000000"/>
                  </a:solidFill>
                </a:endParaRPr>
              </a:p>
            </p:txBody>
          </p:sp>
        </mc:Choice>
        <mc:Fallback xmlns="">
          <p:sp>
            <p:nvSpPr>
              <p:cNvPr id="14" name="CasellaDiTesto 32">
                <a:extLst>
                  <a:ext uri="{FF2B5EF4-FFF2-40B4-BE49-F238E27FC236}">
                    <a16:creationId xmlns:a16="http://schemas.microsoft.com/office/drawing/2014/main" id="{FA0D445C-1CFA-4C45-9994-4A99C7D11BE9}"/>
                  </a:ext>
                </a:extLst>
              </p:cNvPr>
              <p:cNvSpPr txBox="1">
                <a:spLocks noRot="1" noChangeAspect="1" noMove="1" noResize="1" noEditPoints="1" noAdjustHandles="1" noChangeArrowheads="1" noChangeShapeType="1" noTextEdit="1"/>
              </p:cNvSpPr>
              <p:nvPr/>
            </p:nvSpPr>
            <p:spPr bwMode="auto">
              <a:xfrm>
                <a:off x="4936739" y="942026"/>
                <a:ext cx="3335217" cy="754053"/>
              </a:xfrm>
              <a:prstGeom prst="rect">
                <a:avLst/>
              </a:prstGeom>
              <a:blipFill>
                <a:blip r:embed="rId7"/>
                <a:stretch>
                  <a:fillRect l="-1097" t="-2439" b="-89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sp>
        <p:nvSpPr>
          <p:cNvPr id="19" name="Rectangle 2">
            <a:extLst>
              <a:ext uri="{FF2B5EF4-FFF2-40B4-BE49-F238E27FC236}">
                <a16:creationId xmlns:a16="http://schemas.microsoft.com/office/drawing/2014/main" id="{201927CB-E481-47D8-8AAD-78744A1EFDE9}"/>
              </a:ext>
            </a:extLst>
          </p:cNvPr>
          <p:cNvSpPr>
            <a:spLocks noGrp="1" noChangeArrowheads="1"/>
          </p:cNvSpPr>
          <p:nvPr>
            <p:ph type="title"/>
          </p:nvPr>
        </p:nvSpPr>
        <p:spPr>
          <a:xfrm>
            <a:off x="-5689" y="139799"/>
            <a:ext cx="9149935" cy="504825"/>
          </a:xfrm>
        </p:spPr>
        <p:txBody>
          <a:bodyPr/>
          <a:lstStyle/>
          <a:p>
            <a:pPr eaLnBrk="1" hangingPunct="1"/>
            <a:r>
              <a:rPr lang="it-IT" b="1" kern="1200" dirty="0">
                <a:solidFill>
                  <a:srgbClr val="822433"/>
                </a:solidFill>
                <a:effectLst/>
                <a:ea typeface="ＭＳ Ｐゴシック" panose="020B0600070205080204" pitchFamily="34" charset="-128"/>
                <a:cs typeface="+mj-cs"/>
              </a:rPr>
              <a:t>Project </a:t>
            </a:r>
            <a:r>
              <a:rPr lang="it-IT" b="1" kern="1200" dirty="0" err="1">
                <a:solidFill>
                  <a:srgbClr val="822433"/>
                </a:solidFill>
                <a:effectLst/>
                <a:ea typeface="ＭＳ Ｐゴシック" panose="020B0600070205080204" pitchFamily="34" charset="-128"/>
                <a:cs typeface="+mj-cs"/>
              </a:rPr>
              <a:t>Description</a:t>
            </a:r>
            <a:r>
              <a:rPr lang="it-IT" b="1" kern="1200" dirty="0">
                <a:solidFill>
                  <a:srgbClr val="822433"/>
                </a:solidFill>
                <a:effectLst/>
                <a:ea typeface="ＭＳ Ｐゴシック" panose="020B0600070205080204" pitchFamily="34" charset="-128"/>
                <a:cs typeface="+mj-cs"/>
              </a:rPr>
              <a:t>: </a:t>
            </a:r>
            <a:r>
              <a:rPr lang="it-IT" dirty="0">
                <a:ea typeface="ＭＳ Ｐゴシック" panose="020B0600070205080204" pitchFamily="34" charset="-128"/>
              </a:rPr>
              <a:t>car-trailer robot</a:t>
            </a:r>
            <a:endParaRPr lang="en-GB" altLang="it-IT" dirty="0">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Segnaposto data 4">
            <a:extLst>
              <a:ext uri="{FF2B5EF4-FFF2-40B4-BE49-F238E27FC236}">
                <a16:creationId xmlns:a16="http://schemas.microsoft.com/office/drawing/2014/main" id="{1EC58363-2AB9-4D25-9B27-83866282A73A}"/>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253B0AC5-15A9-42B0-A60F-E8C441E77A1D}" type="datetime1">
              <a:rPr lang="it-IT" altLang="it-IT" sz="1100" smtClean="0">
                <a:solidFill>
                  <a:schemeClr val="bg1"/>
                </a:solidFill>
              </a:rPr>
              <a:pPr>
                <a:spcBef>
                  <a:spcPct val="0"/>
                </a:spcBef>
                <a:buClrTx/>
                <a:buFontTx/>
                <a:buNone/>
              </a:pPr>
              <a:t>10/03/2022</a:t>
            </a:fld>
            <a:endParaRPr lang="it-IT" altLang="it-IT" sz="1100">
              <a:solidFill>
                <a:schemeClr val="bg1"/>
              </a:solidFill>
            </a:endParaRPr>
          </a:p>
        </p:txBody>
      </p:sp>
      <p:sp>
        <p:nvSpPr>
          <p:cNvPr id="8195" name="Segnaposto piè di pagina 5">
            <a:extLst>
              <a:ext uri="{FF2B5EF4-FFF2-40B4-BE49-F238E27FC236}">
                <a16:creationId xmlns:a16="http://schemas.microsoft.com/office/drawing/2014/main" id="{3D0B6F44-DDBD-43DB-AF35-3A075EC7891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Autonomous and Mobile Robotics project</a:t>
            </a:r>
          </a:p>
        </p:txBody>
      </p:sp>
      <p:sp>
        <p:nvSpPr>
          <p:cNvPr id="8196" name="Segnaposto numero diapositiva 6">
            <a:extLst>
              <a:ext uri="{FF2B5EF4-FFF2-40B4-BE49-F238E27FC236}">
                <a16:creationId xmlns:a16="http://schemas.microsoft.com/office/drawing/2014/main" id="{1E7301F8-869D-4738-BF95-FE3AB1FD53C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7CCF80D2-4186-4C99-960D-6C0763312AF4}" type="slidenum">
              <a:rPr lang="it-IT" altLang="it-IT" sz="1100" smtClean="0">
                <a:solidFill>
                  <a:schemeClr val="bg1"/>
                </a:solidFill>
              </a:rPr>
              <a:pPr>
                <a:spcBef>
                  <a:spcPct val="0"/>
                </a:spcBef>
                <a:buClrTx/>
                <a:buFontTx/>
                <a:buNone/>
              </a:pPr>
              <a:t>6</a:t>
            </a:fld>
            <a:endParaRPr lang="it-IT" altLang="it-IT" sz="1100">
              <a:solidFill>
                <a:schemeClr val="bg1"/>
              </a:solidFill>
            </a:endParaRPr>
          </a:p>
        </p:txBody>
      </p:sp>
      <p:sp>
        <p:nvSpPr>
          <p:cNvPr id="8198" name="Rectangle 8">
            <a:extLst>
              <a:ext uri="{FF2B5EF4-FFF2-40B4-BE49-F238E27FC236}">
                <a16:creationId xmlns:a16="http://schemas.microsoft.com/office/drawing/2014/main" id="{B7BA9085-3035-4F65-82BB-D58D070AE0AE}"/>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it-IT" altLang="it-IT" sz="900">
              <a:solidFill>
                <a:schemeClr val="bg1"/>
              </a:solidFill>
            </a:endParaRPr>
          </a:p>
        </p:txBody>
      </p:sp>
      <p:pic>
        <p:nvPicPr>
          <p:cNvPr id="8199" name="Immagine 5">
            <a:extLst>
              <a:ext uri="{FF2B5EF4-FFF2-40B4-BE49-F238E27FC236}">
                <a16:creationId xmlns:a16="http://schemas.microsoft.com/office/drawing/2014/main" id="{F1D3291B-E9F5-4FB1-9142-CA0D6F24F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8145" y="2191118"/>
            <a:ext cx="4051300"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asellaDiTesto 1">
            <a:extLst>
              <a:ext uri="{FF2B5EF4-FFF2-40B4-BE49-F238E27FC236}">
                <a16:creationId xmlns:a16="http://schemas.microsoft.com/office/drawing/2014/main" id="{40D96592-2AF2-4DE8-B668-E15D03C7C123}"/>
              </a:ext>
            </a:extLst>
          </p:cNvPr>
          <p:cNvSpPr txBox="1"/>
          <p:nvPr/>
        </p:nvSpPr>
        <p:spPr>
          <a:xfrm>
            <a:off x="477639" y="651197"/>
            <a:ext cx="8223190" cy="800219"/>
          </a:xfrm>
          <a:prstGeom prst="rect">
            <a:avLst/>
          </a:prstGeom>
          <a:noFill/>
        </p:spPr>
        <p:txBody>
          <a:bodyPr wrap="square" lIns="91440" tIns="45720" rIns="91440" bIns="45720" anchor="t">
            <a:spAutoFit/>
          </a:bodyPr>
          <a:lstStyle/>
          <a:p>
            <a:pPr algn="ctr">
              <a:defRPr/>
            </a:pPr>
            <a:r>
              <a:rPr lang="en-US" sz="1600" b="1" dirty="0">
                <a:solidFill>
                  <a:schemeClr val="tx1"/>
                </a:solidFill>
                <a:latin typeface="Arial"/>
                <a:ea typeface="ＭＳ Ｐゴシック"/>
                <a:cs typeface="Arial"/>
              </a:rPr>
              <a:t>Jackknifing phenomenon:</a:t>
            </a:r>
            <a:r>
              <a:rPr lang="en-US" sz="1600" b="1" dirty="0">
                <a:solidFill>
                  <a:srgbClr val="000000"/>
                </a:solidFill>
                <a:latin typeface="Arial"/>
                <a:ea typeface="ＭＳ Ｐゴシック"/>
                <a:cs typeface="Arial"/>
              </a:rPr>
              <a:t> </a:t>
            </a:r>
            <a:r>
              <a:rPr lang="en-US" sz="1600" dirty="0">
                <a:solidFill>
                  <a:srgbClr val="000000"/>
                </a:solidFill>
                <a:latin typeface="Arial"/>
                <a:ea typeface="ＭＳ Ｐゴシック"/>
                <a:cs typeface="Arial"/>
              </a:rPr>
              <a:t>while moving backward, the hitch angle can start to diverge (instability)</a:t>
            </a:r>
            <a:endParaRPr lang="en-US" sz="1600" dirty="0">
              <a:solidFill>
                <a:srgbClr val="000000"/>
              </a:solidFill>
              <a:cs typeface="Arial"/>
            </a:endParaRPr>
          </a:p>
          <a:p>
            <a:pPr>
              <a:defRPr/>
            </a:pPr>
            <a:endParaRPr lang="en-US" sz="1400" b="1" dirty="0">
              <a:solidFill>
                <a:srgbClr val="000000"/>
              </a:solidFill>
              <a:latin typeface="Arial"/>
              <a:ea typeface="ＭＳ Ｐゴシック"/>
              <a:cs typeface="Arial"/>
            </a:endParaRPr>
          </a:p>
        </p:txBody>
      </p:sp>
      <p:sp>
        <p:nvSpPr>
          <p:cNvPr id="16" name="CasellaDiTesto 1">
            <a:extLst>
              <a:ext uri="{FF2B5EF4-FFF2-40B4-BE49-F238E27FC236}">
                <a16:creationId xmlns:a16="http://schemas.microsoft.com/office/drawing/2014/main" id="{A4872890-E72E-4197-B53A-427845CFCC12}"/>
              </a:ext>
            </a:extLst>
          </p:cNvPr>
          <p:cNvSpPr txBox="1"/>
          <p:nvPr/>
        </p:nvSpPr>
        <p:spPr>
          <a:xfrm>
            <a:off x="477639" y="1801385"/>
            <a:ext cx="8180057" cy="553998"/>
          </a:xfrm>
          <a:prstGeom prst="rect">
            <a:avLst/>
          </a:prstGeom>
          <a:noFill/>
        </p:spPr>
        <p:txBody>
          <a:bodyPr wrap="square" lIns="91440" tIns="45720" rIns="91440" bIns="45720" anchor="t">
            <a:spAutoFit/>
          </a:bodyPr>
          <a:lstStyle/>
          <a:p>
            <a:pPr algn="ctr">
              <a:defRPr/>
            </a:pPr>
            <a:r>
              <a:rPr lang="en-US" sz="1600" b="1" dirty="0">
                <a:solidFill>
                  <a:schemeClr val="tx1"/>
                </a:solidFill>
                <a:latin typeface="Arial"/>
                <a:ea typeface="ＭＳ Ｐゴシック"/>
                <a:cs typeface="Arial"/>
              </a:rPr>
              <a:t>loss of maneuverability</a:t>
            </a:r>
            <a:r>
              <a:rPr lang="en-US" sz="1600" dirty="0">
                <a:solidFill>
                  <a:srgbClr val="000000"/>
                </a:solidFill>
                <a:latin typeface="Arial"/>
                <a:ea typeface="ＭＳ Ｐゴシック"/>
                <a:cs typeface="Arial"/>
              </a:rPr>
              <a:t> and </a:t>
            </a:r>
            <a:r>
              <a:rPr lang="en-US" sz="1600" b="1" dirty="0">
                <a:solidFill>
                  <a:schemeClr val="tx1"/>
                </a:solidFill>
                <a:latin typeface="Arial"/>
                <a:ea typeface="ＭＳ Ｐゴシック"/>
                <a:cs typeface="Arial"/>
              </a:rPr>
              <a:t>risk of self-collision</a:t>
            </a:r>
            <a:endParaRPr lang="ru-RU" sz="1600">
              <a:solidFill>
                <a:schemeClr val="tx1"/>
              </a:solidFill>
            </a:endParaRPr>
          </a:p>
          <a:p>
            <a:pPr>
              <a:defRPr/>
            </a:pPr>
            <a:endParaRPr lang="en-US" sz="1400" b="1" dirty="0">
              <a:solidFill>
                <a:srgbClr val="000000"/>
              </a:solidFill>
              <a:latin typeface="Arial"/>
              <a:ea typeface="ＭＳ Ｐゴシック"/>
              <a:cs typeface="Arial"/>
            </a:endParaRPr>
          </a:p>
        </p:txBody>
      </p:sp>
      <p:sp>
        <p:nvSpPr>
          <p:cNvPr id="7" name="Стрелка: вниз 6">
            <a:extLst>
              <a:ext uri="{FF2B5EF4-FFF2-40B4-BE49-F238E27FC236}">
                <a16:creationId xmlns:a16="http://schemas.microsoft.com/office/drawing/2014/main" id="{628F67DA-27C2-4E10-8B1C-FAB614EE86FE}"/>
              </a:ext>
            </a:extLst>
          </p:cNvPr>
          <p:cNvSpPr/>
          <p:nvPr/>
        </p:nvSpPr>
        <p:spPr bwMode="auto">
          <a:xfrm>
            <a:off x="4387194" y="1243268"/>
            <a:ext cx="398368" cy="547088"/>
          </a:xfrm>
          <a:prstGeom prst="downArrow">
            <a:avLst/>
          </a:prstGeom>
          <a:solidFill>
            <a:schemeClr val="tx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2" name="Rectangle 2">
            <a:extLst>
              <a:ext uri="{FF2B5EF4-FFF2-40B4-BE49-F238E27FC236}">
                <a16:creationId xmlns:a16="http://schemas.microsoft.com/office/drawing/2014/main" id="{A1419815-2691-4BB9-AF88-EA60F9D72551}"/>
              </a:ext>
            </a:extLst>
          </p:cNvPr>
          <p:cNvSpPr>
            <a:spLocks noGrp="1" noChangeArrowheads="1"/>
          </p:cNvSpPr>
          <p:nvPr>
            <p:ph type="title"/>
          </p:nvPr>
        </p:nvSpPr>
        <p:spPr>
          <a:xfrm>
            <a:off x="-5689" y="139799"/>
            <a:ext cx="9149935" cy="504825"/>
          </a:xfrm>
        </p:spPr>
        <p:txBody>
          <a:bodyPr/>
          <a:lstStyle/>
          <a:p>
            <a:pPr eaLnBrk="1" hangingPunct="1"/>
            <a:r>
              <a:rPr lang="it-IT" b="1" kern="1200" dirty="0">
                <a:solidFill>
                  <a:srgbClr val="822433"/>
                </a:solidFill>
                <a:effectLst/>
                <a:ea typeface="ＭＳ Ｐゴシック" panose="020B0600070205080204" pitchFamily="34" charset="-128"/>
                <a:cs typeface="+mj-cs"/>
              </a:rPr>
              <a:t>Project </a:t>
            </a:r>
            <a:r>
              <a:rPr lang="it-IT" b="1" kern="1200" dirty="0" err="1">
                <a:solidFill>
                  <a:srgbClr val="822433"/>
                </a:solidFill>
                <a:effectLst/>
                <a:ea typeface="ＭＳ Ｐゴシック" panose="020B0600070205080204" pitchFamily="34" charset="-128"/>
                <a:cs typeface="+mj-cs"/>
              </a:rPr>
              <a:t>Description</a:t>
            </a:r>
            <a:r>
              <a:rPr lang="it-IT" b="1" kern="1200" dirty="0">
                <a:solidFill>
                  <a:srgbClr val="822433"/>
                </a:solidFill>
                <a:effectLst/>
                <a:ea typeface="ＭＳ Ｐゴシック" panose="020B0600070205080204" pitchFamily="34" charset="-128"/>
                <a:cs typeface="+mj-cs"/>
              </a:rPr>
              <a:t>: </a:t>
            </a:r>
            <a:r>
              <a:rPr lang="it-IT" b="1" kern="1200" dirty="0" err="1">
                <a:solidFill>
                  <a:srgbClr val="822433"/>
                </a:solidFill>
                <a:effectLst/>
                <a:ea typeface="ＭＳ Ｐゴシック" panose="020B0600070205080204" pitchFamily="34" charset="-128"/>
                <a:cs typeface="+mj-cs"/>
              </a:rPr>
              <a:t>jackknifing</a:t>
            </a:r>
            <a:r>
              <a:rPr lang="it-IT" b="1" kern="1200" dirty="0">
                <a:solidFill>
                  <a:srgbClr val="822433"/>
                </a:solidFill>
                <a:effectLst/>
                <a:ea typeface="ＭＳ Ｐゴシック" panose="020B0600070205080204" pitchFamily="34" charset="-128"/>
                <a:cs typeface="+mj-cs"/>
              </a:rPr>
              <a:t> </a:t>
            </a:r>
            <a:r>
              <a:rPr lang="it-IT" b="1" kern="1200" dirty="0" err="1">
                <a:solidFill>
                  <a:srgbClr val="822433"/>
                </a:solidFill>
                <a:effectLst/>
                <a:ea typeface="ＭＳ Ｐゴシック" panose="020B0600070205080204" pitchFamily="34" charset="-128"/>
                <a:cs typeface="+mj-cs"/>
              </a:rPr>
              <a:t>problem</a:t>
            </a:r>
            <a:endParaRPr lang="en-GB" altLang="it-IT" dirty="0">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egnaposto data 3">
            <a:extLst>
              <a:ext uri="{FF2B5EF4-FFF2-40B4-BE49-F238E27FC236}">
                <a16:creationId xmlns:a16="http://schemas.microsoft.com/office/drawing/2014/main" id="{4A40C245-DA9B-42FC-A334-9EFD95E1708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5ECB32A8-44AC-4E46-850B-AC6A3B726144}" type="datetime1">
              <a:rPr lang="it-IT" altLang="it-IT" sz="1100" smtClean="0">
                <a:solidFill>
                  <a:schemeClr val="bg1"/>
                </a:solidFill>
              </a:rPr>
              <a:pPr>
                <a:spcBef>
                  <a:spcPct val="0"/>
                </a:spcBef>
                <a:buClrTx/>
                <a:buFontTx/>
                <a:buNone/>
              </a:pPr>
              <a:t>10/03/2022</a:t>
            </a:fld>
            <a:endParaRPr lang="it-IT" altLang="it-IT" sz="1100">
              <a:solidFill>
                <a:schemeClr val="bg1"/>
              </a:solidFill>
            </a:endParaRPr>
          </a:p>
        </p:txBody>
      </p:sp>
      <p:sp>
        <p:nvSpPr>
          <p:cNvPr id="24580" name="Segnaposto piè di pagina 4">
            <a:extLst>
              <a:ext uri="{FF2B5EF4-FFF2-40B4-BE49-F238E27FC236}">
                <a16:creationId xmlns:a16="http://schemas.microsoft.com/office/drawing/2014/main" id="{EAED8DEF-23C5-41CE-8457-EBEF14FB36D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Autonomous and Mobile Robotics project</a:t>
            </a:r>
          </a:p>
        </p:txBody>
      </p:sp>
      <p:sp>
        <p:nvSpPr>
          <p:cNvPr id="24581" name="Segnaposto numero diapositiva 5">
            <a:extLst>
              <a:ext uri="{FF2B5EF4-FFF2-40B4-BE49-F238E27FC236}">
                <a16:creationId xmlns:a16="http://schemas.microsoft.com/office/drawing/2014/main" id="{8CBA9E43-517A-4C49-ACC4-7DB9475E302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9E15CDB5-65D4-4682-9347-F84648CCFD06}" type="slidenum">
              <a:rPr lang="it-IT" altLang="it-IT" sz="1100" smtClean="0">
                <a:solidFill>
                  <a:schemeClr val="bg1"/>
                </a:solidFill>
              </a:rPr>
              <a:pPr>
                <a:spcBef>
                  <a:spcPct val="0"/>
                </a:spcBef>
                <a:buClrTx/>
                <a:buFontTx/>
                <a:buNone/>
              </a:pPr>
              <a:t>7</a:t>
            </a:fld>
            <a:endParaRPr lang="it-IT" altLang="it-IT" sz="1100">
              <a:solidFill>
                <a:schemeClr val="bg1"/>
              </a:solidFill>
            </a:endParaRPr>
          </a:p>
        </p:txBody>
      </p:sp>
      <p:pic>
        <p:nvPicPr>
          <p:cNvPr id="24582" name="Immagine 6">
            <a:extLst>
              <a:ext uri="{FF2B5EF4-FFF2-40B4-BE49-F238E27FC236}">
                <a16:creationId xmlns:a16="http://schemas.microsoft.com/office/drawing/2014/main" id="{3954CAC6-EADF-4C27-9DE5-35B1A1FDD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29" y="4034711"/>
            <a:ext cx="4811219" cy="171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Immagine 7">
            <a:extLst>
              <a:ext uri="{FF2B5EF4-FFF2-40B4-BE49-F238E27FC236}">
                <a16:creationId xmlns:a16="http://schemas.microsoft.com/office/drawing/2014/main" id="{79E183F9-E808-412E-A91F-DC6C6A8AEE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596" y="834666"/>
            <a:ext cx="2295525"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Immagine 8">
            <a:extLst>
              <a:ext uri="{FF2B5EF4-FFF2-40B4-BE49-F238E27FC236}">
                <a16:creationId xmlns:a16="http://schemas.microsoft.com/office/drawing/2014/main" id="{471BA8D2-98AD-49A2-B2D9-10A896B983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033" y="823553"/>
            <a:ext cx="2292350"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Immagine 9">
            <a:extLst>
              <a:ext uri="{FF2B5EF4-FFF2-40B4-BE49-F238E27FC236}">
                <a16:creationId xmlns:a16="http://schemas.microsoft.com/office/drawing/2014/main" id="{0C902587-5217-49BF-939A-426B629C41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5333" y="823553"/>
            <a:ext cx="2282825"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Immagine 10">
            <a:extLst>
              <a:ext uri="{FF2B5EF4-FFF2-40B4-BE49-F238E27FC236}">
                <a16:creationId xmlns:a16="http://schemas.microsoft.com/office/drawing/2014/main" id="{E881EB3E-300D-4348-88FE-F0AD54B2B4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7644" y="3442484"/>
            <a:ext cx="2354263"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CasellaDiTesto 1">
            <a:extLst>
              <a:ext uri="{FF2B5EF4-FFF2-40B4-BE49-F238E27FC236}">
                <a16:creationId xmlns:a16="http://schemas.microsoft.com/office/drawing/2014/main" id="{6AE6CF10-A82A-4D28-8B60-36F8DC46347D}"/>
              </a:ext>
            </a:extLst>
          </p:cNvPr>
          <p:cNvSpPr txBox="1">
            <a:spLocks noChangeArrowheads="1"/>
          </p:cNvSpPr>
          <p:nvPr/>
        </p:nvSpPr>
        <p:spPr bwMode="auto">
          <a:xfrm>
            <a:off x="1056646" y="3106379"/>
            <a:ext cx="18907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200" i="1">
                <a:solidFill>
                  <a:schemeClr val="tx1"/>
                </a:solidFill>
              </a:rPr>
              <a:t>a) Simple forward motion</a:t>
            </a:r>
          </a:p>
        </p:txBody>
      </p:sp>
      <p:sp>
        <p:nvSpPr>
          <p:cNvPr id="24588" name="CasellaDiTesto 12">
            <a:extLst>
              <a:ext uri="{FF2B5EF4-FFF2-40B4-BE49-F238E27FC236}">
                <a16:creationId xmlns:a16="http://schemas.microsoft.com/office/drawing/2014/main" id="{F01949EA-53BC-4C1C-988F-23C64B7FE188}"/>
              </a:ext>
            </a:extLst>
          </p:cNvPr>
          <p:cNvSpPr txBox="1">
            <a:spLocks noChangeArrowheads="1"/>
          </p:cNvSpPr>
          <p:nvPr/>
        </p:nvSpPr>
        <p:spPr bwMode="auto">
          <a:xfrm>
            <a:off x="5779458" y="3106379"/>
            <a:ext cx="23145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200" i="1">
                <a:solidFill>
                  <a:schemeClr val="tx1"/>
                </a:solidFill>
              </a:rPr>
              <a:t>c) Circular obstacles avoidance</a:t>
            </a:r>
          </a:p>
        </p:txBody>
      </p:sp>
      <p:sp>
        <p:nvSpPr>
          <p:cNvPr id="24589" name="CasellaDiTesto 13">
            <a:extLst>
              <a:ext uri="{FF2B5EF4-FFF2-40B4-BE49-F238E27FC236}">
                <a16:creationId xmlns:a16="http://schemas.microsoft.com/office/drawing/2014/main" id="{DEDEA5C5-10AF-46A0-A51D-6E963D1151EE}"/>
              </a:ext>
            </a:extLst>
          </p:cNvPr>
          <p:cNvSpPr txBox="1">
            <a:spLocks noChangeArrowheads="1"/>
          </p:cNvSpPr>
          <p:nvPr/>
        </p:nvSpPr>
        <p:spPr bwMode="auto">
          <a:xfrm>
            <a:off x="3453771" y="3107966"/>
            <a:ext cx="20351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200" i="1">
                <a:solidFill>
                  <a:schemeClr val="tx1"/>
                </a:solidFill>
              </a:rPr>
              <a:t>b) Simple backward motion</a:t>
            </a:r>
          </a:p>
        </p:txBody>
      </p:sp>
      <p:sp>
        <p:nvSpPr>
          <p:cNvPr id="24590" name="CasellaDiTesto 15">
            <a:extLst>
              <a:ext uri="{FF2B5EF4-FFF2-40B4-BE49-F238E27FC236}">
                <a16:creationId xmlns:a16="http://schemas.microsoft.com/office/drawing/2014/main" id="{B23BB27D-E9B3-4172-BD57-53960667B914}"/>
              </a:ext>
            </a:extLst>
          </p:cNvPr>
          <p:cNvSpPr txBox="1">
            <a:spLocks noChangeArrowheads="1"/>
          </p:cNvSpPr>
          <p:nvPr/>
        </p:nvSpPr>
        <p:spPr bwMode="auto">
          <a:xfrm>
            <a:off x="6198594" y="5762182"/>
            <a:ext cx="15160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200" i="1">
                <a:solidFill>
                  <a:schemeClr val="tx1"/>
                </a:solidFill>
              </a:rPr>
              <a:t>e) Real parking test</a:t>
            </a:r>
          </a:p>
        </p:txBody>
      </p:sp>
      <p:sp>
        <p:nvSpPr>
          <p:cNvPr id="24591" name="CasellaDiTesto 16">
            <a:extLst>
              <a:ext uri="{FF2B5EF4-FFF2-40B4-BE49-F238E27FC236}">
                <a16:creationId xmlns:a16="http://schemas.microsoft.com/office/drawing/2014/main" id="{2CBE9B7A-D43A-487E-B52A-8CC9FE8B032B}"/>
              </a:ext>
            </a:extLst>
          </p:cNvPr>
          <p:cNvSpPr txBox="1">
            <a:spLocks noChangeArrowheads="1"/>
          </p:cNvSpPr>
          <p:nvPr/>
        </p:nvSpPr>
        <p:spPr bwMode="auto">
          <a:xfrm>
            <a:off x="2597645" y="5759072"/>
            <a:ext cx="14493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200" i="1">
                <a:solidFill>
                  <a:schemeClr val="tx1"/>
                </a:solidFill>
              </a:rPr>
              <a:t>d) Three point turn</a:t>
            </a:r>
          </a:p>
        </p:txBody>
      </p:sp>
      <p:sp>
        <p:nvSpPr>
          <p:cNvPr id="21" name="Rectangle 2">
            <a:extLst>
              <a:ext uri="{FF2B5EF4-FFF2-40B4-BE49-F238E27FC236}">
                <a16:creationId xmlns:a16="http://schemas.microsoft.com/office/drawing/2014/main" id="{61B332DC-C751-47E9-9B5F-CC5611A8F47D}"/>
              </a:ext>
            </a:extLst>
          </p:cNvPr>
          <p:cNvSpPr>
            <a:spLocks noGrp="1" noChangeArrowheads="1"/>
          </p:cNvSpPr>
          <p:nvPr>
            <p:ph type="title"/>
          </p:nvPr>
        </p:nvSpPr>
        <p:spPr>
          <a:xfrm>
            <a:off x="-5689" y="139799"/>
            <a:ext cx="9149935" cy="504825"/>
          </a:xfrm>
        </p:spPr>
        <p:txBody>
          <a:bodyPr/>
          <a:lstStyle/>
          <a:p>
            <a:pPr eaLnBrk="1" hangingPunct="1"/>
            <a:r>
              <a:rPr lang="it-IT" b="1" kern="1200" dirty="0">
                <a:solidFill>
                  <a:srgbClr val="822433"/>
                </a:solidFill>
                <a:effectLst/>
                <a:ea typeface="ＭＳ Ｐゴシック" panose="020B0600070205080204" pitchFamily="34" charset="-128"/>
                <a:cs typeface="+mj-cs"/>
              </a:rPr>
              <a:t>Project </a:t>
            </a:r>
            <a:r>
              <a:rPr lang="it-IT" b="1" kern="1200" dirty="0" err="1">
                <a:solidFill>
                  <a:srgbClr val="822433"/>
                </a:solidFill>
                <a:effectLst/>
                <a:ea typeface="ＭＳ Ｐゴシック" panose="020B0600070205080204" pitchFamily="34" charset="-128"/>
                <a:cs typeface="+mj-cs"/>
              </a:rPr>
              <a:t>Description</a:t>
            </a:r>
            <a:r>
              <a:rPr lang="it-IT" b="1" kern="1200" dirty="0">
                <a:solidFill>
                  <a:srgbClr val="822433"/>
                </a:solidFill>
                <a:effectLst/>
                <a:ea typeface="ＭＳ Ｐゴシック" panose="020B0600070205080204" pitchFamily="34" charset="-128"/>
                <a:cs typeface="+mj-cs"/>
              </a:rPr>
              <a:t>: </a:t>
            </a:r>
            <a:r>
              <a:rPr lang="it-IT" b="1" kern="1200" dirty="0" err="1">
                <a:solidFill>
                  <a:srgbClr val="822433"/>
                </a:solidFill>
                <a:effectLst/>
                <a:ea typeface="ＭＳ Ｐゴシック" panose="020B0600070205080204" pitchFamily="34" charset="-128"/>
                <a:cs typeface="+mj-cs"/>
              </a:rPr>
              <a:t>experimental</a:t>
            </a:r>
            <a:r>
              <a:rPr lang="it-IT" b="1" kern="1200" dirty="0">
                <a:solidFill>
                  <a:srgbClr val="822433"/>
                </a:solidFill>
                <a:effectLst/>
                <a:ea typeface="ＭＳ Ｐゴシック" panose="020B0600070205080204" pitchFamily="34" charset="-128"/>
                <a:cs typeface="+mj-cs"/>
              </a:rPr>
              <a:t> </a:t>
            </a:r>
            <a:r>
              <a:rPr lang="it-IT" b="1" kern="1200" dirty="0" err="1">
                <a:solidFill>
                  <a:srgbClr val="822433"/>
                </a:solidFill>
                <a:effectLst/>
                <a:ea typeface="ＭＳ Ｐゴシック" panose="020B0600070205080204" pitchFamily="34" charset="-128"/>
                <a:cs typeface="+mj-cs"/>
              </a:rPr>
              <a:t>environments</a:t>
            </a:r>
            <a:endParaRPr lang="en-GB" altLang="it-IT" dirty="0">
              <a:cs typeface="Arial"/>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Segnaposto data 3">
            <a:extLst>
              <a:ext uri="{FF2B5EF4-FFF2-40B4-BE49-F238E27FC236}">
                <a16:creationId xmlns:a16="http://schemas.microsoft.com/office/drawing/2014/main" id="{12C44F42-9004-4F92-BEF9-420E985FB92F}"/>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fld id="{1F2100CF-0CB0-47BF-8783-F4B4641490A8}" type="datetime1">
              <a:rPr lang="it-IT" altLang="it-IT" sz="1100" smtClean="0">
                <a:solidFill>
                  <a:schemeClr val="bg1"/>
                </a:solidFill>
              </a:rPr>
              <a:pPr>
                <a:spcBef>
                  <a:spcPct val="0"/>
                </a:spcBef>
                <a:buClrTx/>
                <a:buFontTx/>
                <a:buNone/>
              </a:pPr>
              <a:t>10/03/2022</a:t>
            </a:fld>
            <a:endParaRPr lang="it-IT" altLang="it-IT" sz="1100">
              <a:solidFill>
                <a:schemeClr val="bg1"/>
              </a:solidFill>
            </a:endParaRPr>
          </a:p>
        </p:txBody>
      </p:sp>
      <p:sp>
        <p:nvSpPr>
          <p:cNvPr id="10244" name="Segnaposto piè di pagina 4">
            <a:extLst>
              <a:ext uri="{FF2B5EF4-FFF2-40B4-BE49-F238E27FC236}">
                <a16:creationId xmlns:a16="http://schemas.microsoft.com/office/drawing/2014/main" id="{158CE658-C8B6-4784-B8F7-889B5DDC67D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Autonomous and Mobile Robotics project</a:t>
            </a:r>
          </a:p>
        </p:txBody>
      </p:sp>
      <p:sp>
        <p:nvSpPr>
          <p:cNvPr id="10245" name="Segnaposto numero diapositiva 5">
            <a:extLst>
              <a:ext uri="{FF2B5EF4-FFF2-40B4-BE49-F238E27FC236}">
                <a16:creationId xmlns:a16="http://schemas.microsoft.com/office/drawing/2014/main" id="{EFA5A495-E4D7-4577-BD02-A593BFAB2D3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a:solidFill>
                  <a:schemeClr val="bg1"/>
                </a:solidFill>
              </a:rPr>
              <a:t>Pagina </a:t>
            </a:r>
            <a:fld id="{C01ACA42-7D3E-4969-9853-C4D74E6AA683}" type="slidenum">
              <a:rPr lang="it-IT" altLang="it-IT" sz="1100" smtClean="0">
                <a:solidFill>
                  <a:schemeClr val="bg1"/>
                </a:solidFill>
              </a:rPr>
              <a:pPr>
                <a:spcBef>
                  <a:spcPct val="0"/>
                </a:spcBef>
                <a:buClrTx/>
                <a:buFontTx/>
                <a:buNone/>
              </a:pPr>
              <a:t>8</a:t>
            </a:fld>
            <a:endParaRPr lang="it-IT" altLang="it-IT" sz="1100">
              <a:solidFill>
                <a:schemeClr val="bg1"/>
              </a:solidFill>
            </a:endParaRPr>
          </a:p>
        </p:txBody>
      </p:sp>
      <p:pic>
        <p:nvPicPr>
          <p:cNvPr id="10247" name="Immagine 3">
            <a:extLst>
              <a:ext uri="{FF2B5EF4-FFF2-40B4-BE49-F238E27FC236}">
                <a16:creationId xmlns:a16="http://schemas.microsoft.com/office/drawing/2014/main" id="{4A86A160-48E1-4F4D-9A7D-97ADFB2EF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099" y="2806348"/>
            <a:ext cx="4197350" cy="28765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48" name="Immagine 5" descr="Immagine che contiene albero, cielo, esterni, stormo&#10;&#10;Descrizione generata automaticamente">
            <a:extLst>
              <a:ext uri="{FF2B5EF4-FFF2-40B4-BE49-F238E27FC236}">
                <a16:creationId xmlns:a16="http://schemas.microsoft.com/office/drawing/2014/main" id="{67F2DC00-E745-4550-8773-8C15F5360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7374" y="2805405"/>
            <a:ext cx="2876010" cy="28760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CasellaDiTesto 1">
            <a:extLst>
              <a:ext uri="{FF2B5EF4-FFF2-40B4-BE49-F238E27FC236}">
                <a16:creationId xmlns:a16="http://schemas.microsoft.com/office/drawing/2014/main" id="{E58B5832-5977-4080-B85F-FC295DECFDE0}"/>
              </a:ext>
            </a:extLst>
          </p:cNvPr>
          <p:cNvSpPr txBox="1"/>
          <p:nvPr/>
        </p:nvSpPr>
        <p:spPr>
          <a:xfrm>
            <a:off x="391374" y="780594"/>
            <a:ext cx="8295077" cy="2277547"/>
          </a:xfrm>
          <a:prstGeom prst="rect">
            <a:avLst/>
          </a:prstGeom>
          <a:noFill/>
        </p:spPr>
        <p:txBody>
          <a:bodyPr wrap="square" lIns="91440" tIns="45720" rIns="91440" bIns="45720" anchor="t">
            <a:spAutoFit/>
          </a:bodyPr>
          <a:lstStyle/>
          <a:p>
            <a:pPr>
              <a:defRPr/>
            </a:pPr>
            <a:r>
              <a:rPr lang="en-US" sz="1600" b="1" dirty="0">
                <a:solidFill>
                  <a:schemeClr val="tx1"/>
                </a:solidFill>
                <a:latin typeface="Arial"/>
                <a:ea typeface="ＭＳ Ｐゴシック"/>
                <a:cs typeface="Arial"/>
              </a:rPr>
              <a:t>Rapidly-Exploring Random Tree (RRT)</a:t>
            </a:r>
            <a:r>
              <a:rPr lang="en-US" sz="1600" dirty="0">
                <a:solidFill>
                  <a:srgbClr val="000000"/>
                </a:solidFill>
                <a:latin typeface="Arial"/>
                <a:ea typeface="ＭＳ Ｐゴシック"/>
                <a:cs typeface="Arial"/>
              </a:rPr>
              <a:t> is a probabilistically complete sampling-based planning algorithm, which builds the exploration tree by performing the following steps:</a:t>
            </a:r>
            <a:endParaRPr lang="en-US" sz="1600" dirty="0">
              <a:solidFill>
                <a:srgbClr val="000000"/>
              </a:solidFill>
              <a:cs typeface="Arial"/>
            </a:endParaRPr>
          </a:p>
          <a:p>
            <a:pPr>
              <a:defRPr/>
            </a:pPr>
            <a:endParaRPr lang="en-US" sz="1600" dirty="0">
              <a:solidFill>
                <a:srgbClr val="000000"/>
              </a:solidFill>
              <a:latin typeface="Arial"/>
              <a:ea typeface="ＭＳ Ｐゴシック"/>
              <a:cs typeface="Arial"/>
            </a:endParaRPr>
          </a:p>
          <a:p>
            <a:pPr marL="285750" indent="-285750">
              <a:buFont typeface="Arial"/>
              <a:buChar char="•"/>
              <a:defRPr/>
            </a:pPr>
            <a:r>
              <a:rPr lang="en-US" sz="1600" dirty="0">
                <a:solidFill>
                  <a:schemeClr val="tx1"/>
                </a:solidFill>
                <a:latin typeface="Arial"/>
                <a:ea typeface="ＭＳ Ｐゴシック"/>
                <a:cs typeface="Arial"/>
              </a:rPr>
              <a:t>sampling</a:t>
            </a:r>
            <a:r>
              <a:rPr lang="en-US" sz="1600" dirty="0">
                <a:solidFill>
                  <a:srgbClr val="000000"/>
                </a:solidFill>
                <a:latin typeface="Arial"/>
                <a:ea typeface="ＭＳ Ｐゴシック"/>
                <a:cs typeface="Arial"/>
              </a:rPr>
              <a:t> of a random state in the configuration space</a:t>
            </a:r>
            <a:endParaRPr lang="en-US" dirty="0">
              <a:cs typeface="Arial"/>
            </a:endParaRPr>
          </a:p>
          <a:p>
            <a:pPr marL="285750" indent="-285750">
              <a:buFont typeface="Arial"/>
              <a:buChar char="•"/>
              <a:defRPr/>
            </a:pPr>
            <a:r>
              <a:rPr lang="en-US" sz="1600" dirty="0">
                <a:solidFill>
                  <a:schemeClr val="tx1"/>
                </a:solidFill>
                <a:latin typeface="Arial"/>
                <a:ea typeface="ＭＳ Ｐゴシック"/>
                <a:cs typeface="Arial"/>
              </a:rPr>
              <a:t>searching for the closest</a:t>
            </a:r>
            <a:r>
              <a:rPr lang="en-US" sz="1600" dirty="0">
                <a:solidFill>
                  <a:srgbClr val="000000"/>
                </a:solidFill>
                <a:latin typeface="Arial"/>
                <a:ea typeface="ＭＳ Ｐゴシック"/>
                <a:cs typeface="Arial"/>
              </a:rPr>
              <a:t> amongst the visited states</a:t>
            </a:r>
          </a:p>
          <a:p>
            <a:pPr marL="285750" indent="-285750">
              <a:buFont typeface="Arial"/>
              <a:buChar char="•"/>
              <a:defRPr/>
            </a:pPr>
            <a:r>
              <a:rPr lang="en-US" sz="1600" dirty="0">
                <a:solidFill>
                  <a:schemeClr val="tx1"/>
                </a:solidFill>
                <a:latin typeface="Arial"/>
                <a:ea typeface="ＭＳ Ｐゴシック"/>
                <a:cs typeface="Arial"/>
              </a:rPr>
              <a:t>expansion</a:t>
            </a:r>
            <a:r>
              <a:rPr lang="en-US" sz="1600" dirty="0">
                <a:solidFill>
                  <a:srgbClr val="000000"/>
                </a:solidFill>
                <a:latin typeface="Arial"/>
                <a:ea typeface="ＭＳ Ｐゴシック"/>
                <a:cs typeface="Arial"/>
              </a:rPr>
              <a:t> until some new state is reached</a:t>
            </a:r>
          </a:p>
          <a:p>
            <a:pPr marL="285750" indent="-285750">
              <a:buFont typeface="Arial"/>
              <a:buChar char="•"/>
              <a:defRPr/>
            </a:pPr>
            <a:r>
              <a:rPr lang="en-US" sz="1600" dirty="0">
                <a:solidFill>
                  <a:schemeClr val="tx1"/>
                </a:solidFill>
                <a:latin typeface="Arial"/>
                <a:ea typeface="ＭＳ Ｐゴシック"/>
                <a:cs typeface="Arial"/>
              </a:rPr>
              <a:t>adding of a new state </a:t>
            </a:r>
            <a:r>
              <a:rPr lang="en-US" sz="1600" dirty="0">
                <a:solidFill>
                  <a:srgbClr val="000000"/>
                </a:solidFill>
                <a:latin typeface="Arial"/>
                <a:ea typeface="ＭＳ Ｐゴシック"/>
                <a:cs typeface="Arial"/>
              </a:rPr>
              <a:t>to the exploration tree, </a:t>
            </a:r>
            <a:r>
              <a:rPr lang="en-US" sz="1600" dirty="0">
                <a:solidFill>
                  <a:schemeClr val="tx1"/>
                </a:solidFill>
                <a:latin typeface="Arial"/>
                <a:ea typeface="ＭＳ Ｐゴシック"/>
                <a:cs typeface="Arial"/>
              </a:rPr>
              <a:t>if no collisions</a:t>
            </a:r>
          </a:p>
          <a:p>
            <a:pPr algn="ctr">
              <a:defRPr/>
            </a:pPr>
            <a:endParaRPr lang="en-US" sz="1600" dirty="0">
              <a:solidFill>
                <a:srgbClr val="000000"/>
              </a:solidFill>
              <a:cs typeface="Arial"/>
            </a:endParaRPr>
          </a:p>
          <a:p>
            <a:pPr>
              <a:defRPr/>
            </a:pPr>
            <a:endParaRPr lang="en-US" sz="1400" b="1" dirty="0">
              <a:solidFill>
                <a:srgbClr val="000000"/>
              </a:solidFill>
              <a:latin typeface="Arial"/>
              <a:ea typeface="ＭＳ Ｐゴシック"/>
              <a:cs typeface="Arial"/>
            </a:endParaRPr>
          </a:p>
        </p:txBody>
      </p:sp>
      <p:graphicFrame>
        <p:nvGraphicFramePr>
          <p:cNvPr id="4" name="Таблица 3">
            <a:extLst>
              <a:ext uri="{FF2B5EF4-FFF2-40B4-BE49-F238E27FC236}">
                <a16:creationId xmlns:a16="http://schemas.microsoft.com/office/drawing/2014/main" id="{1BBC0132-4471-4F4C-A54D-94E160B564EB}"/>
              </a:ext>
            </a:extLst>
          </p:cNvPr>
          <p:cNvGraphicFramePr>
            <a:graphicFrameLocks noGrp="1"/>
          </p:cNvGraphicFramePr>
          <p:nvPr>
            <p:extLst>
              <p:ext uri="{D42A27DB-BD31-4B8C-83A1-F6EECF244321}">
                <p14:modId xmlns:p14="http://schemas.microsoft.com/office/powerpoint/2010/main" val="2884116130"/>
              </p:ext>
            </p:extLst>
          </p:nvPr>
        </p:nvGraphicFramePr>
        <p:xfrm>
          <a:off x="6596631" y="1427096"/>
          <a:ext cx="1897370" cy="1097280"/>
        </p:xfrm>
        <a:graphic>
          <a:graphicData uri="http://schemas.openxmlformats.org/drawingml/2006/table">
            <a:tbl>
              <a:tblPr firstRow="1" bandRow="1">
                <a:tableStyleId>{073A0DAA-6AF3-43AB-8588-CEC1D06C72B9}</a:tableStyleId>
              </a:tblPr>
              <a:tblGrid>
                <a:gridCol w="1897370">
                  <a:extLst>
                    <a:ext uri="{9D8B030D-6E8A-4147-A177-3AD203B41FA5}">
                      <a16:colId xmlns:a16="http://schemas.microsoft.com/office/drawing/2014/main" val="3494253448"/>
                    </a:ext>
                  </a:extLst>
                </a:gridCol>
              </a:tblGrid>
              <a:tr h="258129">
                <a:tc>
                  <a:txBody>
                    <a:bodyPr/>
                    <a:lstStyle/>
                    <a:p>
                      <a:pPr rtl="0" fontAlgn="base"/>
                      <a:r>
                        <a:rPr lang="af-ZA" dirty="0" err="1">
                          <a:effectLst/>
                        </a:rPr>
                        <a:t>control</a:t>
                      </a:r>
                      <a:r>
                        <a:rPr lang="af-ZA" dirty="0">
                          <a:effectLst/>
                        </a:rPr>
                        <a:t> </a:t>
                      </a:r>
                      <a:r>
                        <a:rPr lang="af-ZA" dirty="0" err="1">
                          <a:effectLst/>
                        </a:rPr>
                        <a:t>inputs</a:t>
                      </a:r>
                      <a:endParaRPr lang="af-ZA">
                        <a:effectLst/>
                      </a:endParaRPr>
                    </a:p>
                  </a:txBody>
                  <a:tcPr/>
                </a:tc>
                <a:extLst>
                  <a:ext uri="{0D108BD9-81ED-4DB2-BD59-A6C34878D82A}">
                    <a16:rowId xmlns:a16="http://schemas.microsoft.com/office/drawing/2014/main" val="1172670564"/>
                  </a:ext>
                </a:extLst>
              </a:tr>
              <a:tr h="258129">
                <a:tc>
                  <a:txBody>
                    <a:bodyPr/>
                    <a:lstStyle/>
                    <a:p>
                      <a:pPr rtl="0" fontAlgn="base"/>
                      <a:r>
                        <a:rPr lang="af-ZA" dirty="0" err="1">
                          <a:effectLst/>
                        </a:rPr>
                        <a:t>driving</a:t>
                      </a:r>
                      <a:r>
                        <a:rPr lang="af-ZA" dirty="0">
                          <a:effectLst/>
                        </a:rPr>
                        <a:t> </a:t>
                      </a:r>
                      <a:r>
                        <a:rPr lang="af-ZA" dirty="0" err="1">
                          <a:effectLst/>
                        </a:rPr>
                        <a:t>velocity</a:t>
                      </a:r>
                      <a:r>
                        <a:rPr lang="af-ZA" dirty="0">
                          <a:effectLst/>
                        </a:rPr>
                        <a:t>​</a:t>
                      </a:r>
                    </a:p>
                  </a:txBody>
                  <a:tcPr/>
                </a:tc>
                <a:extLst>
                  <a:ext uri="{0D108BD9-81ED-4DB2-BD59-A6C34878D82A}">
                    <a16:rowId xmlns:a16="http://schemas.microsoft.com/office/drawing/2014/main" val="3313536548"/>
                  </a:ext>
                </a:extLst>
              </a:tr>
              <a:tr h="246905">
                <a:tc>
                  <a:txBody>
                    <a:bodyPr/>
                    <a:lstStyle/>
                    <a:p>
                      <a:pPr rtl="0" fontAlgn="base"/>
                      <a:r>
                        <a:rPr lang="af-ZA" dirty="0" err="1">
                          <a:effectLst/>
                        </a:rPr>
                        <a:t>steering</a:t>
                      </a:r>
                      <a:r>
                        <a:rPr lang="af-ZA" dirty="0">
                          <a:effectLst/>
                        </a:rPr>
                        <a:t> </a:t>
                      </a:r>
                      <a:r>
                        <a:rPr lang="af-ZA" dirty="0" err="1">
                          <a:effectLst/>
                        </a:rPr>
                        <a:t>velocity</a:t>
                      </a:r>
                    </a:p>
                  </a:txBody>
                  <a:tcPr/>
                </a:tc>
                <a:extLst>
                  <a:ext uri="{0D108BD9-81ED-4DB2-BD59-A6C34878D82A}">
                    <a16:rowId xmlns:a16="http://schemas.microsoft.com/office/drawing/2014/main" val="329202900"/>
                  </a:ext>
                </a:extLst>
              </a:tr>
            </a:tbl>
          </a:graphicData>
        </a:graphic>
      </p:graphicFrame>
      <p:sp>
        <p:nvSpPr>
          <p:cNvPr id="11" name="Rectangle 2">
            <a:extLst>
              <a:ext uri="{FF2B5EF4-FFF2-40B4-BE49-F238E27FC236}">
                <a16:creationId xmlns:a16="http://schemas.microsoft.com/office/drawing/2014/main" id="{088C82D0-19FA-47FB-AB6E-4C63352FF5E8}"/>
              </a:ext>
            </a:extLst>
          </p:cNvPr>
          <p:cNvSpPr>
            <a:spLocks noGrp="1" noChangeArrowheads="1"/>
          </p:cNvSpPr>
          <p:nvPr>
            <p:ph type="title"/>
          </p:nvPr>
        </p:nvSpPr>
        <p:spPr>
          <a:xfrm>
            <a:off x="-5689" y="139799"/>
            <a:ext cx="9149935" cy="504825"/>
          </a:xfrm>
        </p:spPr>
        <p:txBody>
          <a:bodyPr/>
          <a:lstStyle/>
          <a:p>
            <a:pPr eaLnBrk="1" hangingPunct="1"/>
            <a:r>
              <a:rPr lang="it-IT" b="1" kern="1200" dirty="0">
                <a:solidFill>
                  <a:srgbClr val="822433"/>
                </a:solidFill>
                <a:effectLst/>
                <a:ea typeface="ＭＳ Ｐゴシック" panose="020B0600070205080204" pitchFamily="34" charset="-128"/>
                <a:cs typeface="+mj-cs"/>
              </a:rPr>
              <a:t>Project </a:t>
            </a:r>
            <a:r>
              <a:rPr lang="it-IT" b="1" kern="1200" dirty="0" err="1">
                <a:solidFill>
                  <a:srgbClr val="822433"/>
                </a:solidFill>
                <a:effectLst/>
                <a:ea typeface="ＭＳ Ｐゴシック" panose="020B0600070205080204" pitchFamily="34" charset="-128"/>
                <a:cs typeface="+mj-cs"/>
              </a:rPr>
              <a:t>Description</a:t>
            </a:r>
            <a:r>
              <a:rPr lang="it-IT" b="1" kern="1200" dirty="0">
                <a:solidFill>
                  <a:srgbClr val="822433"/>
                </a:solidFill>
                <a:effectLst/>
                <a:ea typeface="ＭＳ Ｐゴシック" panose="020B0600070205080204" pitchFamily="34" charset="-128"/>
                <a:cs typeface="+mj-cs"/>
              </a:rPr>
              <a:t>: baseline planner (RRT)</a:t>
            </a:r>
            <a:endParaRPr lang="en-GB" altLang="it-IT" dirty="0">
              <a:cs typeface="Arial"/>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2BBC40-2A5F-4520-95CE-A551D38B7906}"/>
              </a:ext>
            </a:extLst>
          </p:cNvPr>
          <p:cNvSpPr>
            <a:spLocks noGrp="1"/>
          </p:cNvSpPr>
          <p:nvPr>
            <p:ph type="ctrTitle"/>
          </p:nvPr>
        </p:nvSpPr>
        <p:spPr>
          <a:xfrm>
            <a:off x="740434" y="1122363"/>
            <a:ext cx="7562490" cy="2387600"/>
          </a:xfrm>
        </p:spPr>
        <p:txBody>
          <a:bodyPr/>
          <a:lstStyle/>
          <a:p>
            <a:r>
              <a:rPr lang="ru-RU" dirty="0" err="1">
                <a:cs typeface="Arial"/>
              </a:rPr>
              <a:t>Optimal</a:t>
            </a:r>
            <a:r>
              <a:rPr lang="ru-RU" dirty="0">
                <a:cs typeface="Arial"/>
              </a:rPr>
              <a:t> Planning</a:t>
            </a:r>
          </a:p>
        </p:txBody>
      </p:sp>
      <p:sp>
        <p:nvSpPr>
          <p:cNvPr id="3" name="Подзаголовок 2">
            <a:extLst>
              <a:ext uri="{FF2B5EF4-FFF2-40B4-BE49-F238E27FC236}">
                <a16:creationId xmlns:a16="http://schemas.microsoft.com/office/drawing/2014/main" id="{8EAD2503-1047-434F-9E0F-99A6DE634A9A}"/>
              </a:ext>
            </a:extLst>
          </p:cNvPr>
          <p:cNvSpPr>
            <a:spLocks noGrp="1"/>
          </p:cNvSpPr>
          <p:nvPr>
            <p:ph type="subTitle" idx="1"/>
          </p:nvPr>
        </p:nvSpPr>
        <p:spPr>
          <a:xfrm>
            <a:off x="582284" y="3602038"/>
            <a:ext cx="7864414" cy="1655762"/>
          </a:xfrm>
        </p:spPr>
        <p:txBody>
          <a:bodyPr/>
          <a:lstStyle/>
          <a:p>
            <a:r>
              <a:rPr lang="ru-RU" b="1" dirty="0">
                <a:cs typeface="Arial"/>
              </a:rPr>
              <a:t>SST </a:t>
            </a:r>
            <a:r>
              <a:rPr lang="ru-RU" b="1" dirty="0" err="1">
                <a:cs typeface="Arial"/>
              </a:rPr>
              <a:t>planner</a:t>
            </a:r>
          </a:p>
        </p:txBody>
      </p:sp>
    </p:spTree>
    <p:extLst>
      <p:ext uri="{BB962C8B-B14F-4D97-AF65-F5344CB8AC3E}">
        <p14:creationId xmlns:p14="http://schemas.microsoft.com/office/powerpoint/2010/main" val="2012876055"/>
      </p:ext>
    </p:extLst>
  </p:cSld>
  <p:clrMapOvr>
    <a:masterClrMapping/>
  </p:clrMapOvr>
</p:sld>
</file>

<file path=ppt/theme/theme1.xml><?xml version="1.0" encoding="utf-8"?>
<a:theme xmlns:a="http://schemas.openxmlformats.org/drawingml/2006/main" name="la sapienza">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la sapienza">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la sapienza 1">
        <a:dk1>
          <a:srgbClr val="000000"/>
        </a:dk1>
        <a:lt1>
          <a:srgbClr val="FFFFFF"/>
        </a:lt1>
        <a:dk2>
          <a:srgbClr val="FFFFFF"/>
        </a:dk2>
        <a:lt2>
          <a:srgbClr val="2D2015"/>
        </a:lt2>
        <a:accent1>
          <a:srgbClr val="7C7C7C"/>
        </a:accent1>
        <a:accent2>
          <a:srgbClr val="FFFF7E"/>
        </a:accent2>
        <a:accent3>
          <a:srgbClr val="FFFFFF"/>
        </a:accent3>
        <a:accent4>
          <a:srgbClr val="000000"/>
        </a:accent4>
        <a:accent5>
          <a:srgbClr val="BFBFBF"/>
        </a:accent5>
        <a:accent6>
          <a:srgbClr val="E7E772"/>
        </a:accent6>
        <a:hlink>
          <a:srgbClr val="066778"/>
        </a:hlink>
        <a:folHlink>
          <a:srgbClr val="830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Marco:Applications:Microsoft Office 2004:Modelli:Modelli personali:la sapienza.pot</Template>
  <TotalTime>2371</TotalTime>
  <Words>1160</Words>
  <Application>Microsoft Office PowerPoint</Application>
  <PresentationFormat>Presentazione su schermo (4:3)</PresentationFormat>
  <Paragraphs>257</Paragraphs>
  <Slides>28</Slides>
  <Notes>21</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28</vt:i4>
      </vt:variant>
    </vt:vector>
  </HeadingPairs>
  <TitlesOfParts>
    <vt:vector size="31" baseType="lpstr">
      <vt:lpstr>Arial</vt:lpstr>
      <vt:lpstr>Cambria Math</vt:lpstr>
      <vt:lpstr>la sapienza</vt:lpstr>
      <vt:lpstr>Planning Parking Maneuvers for a Car-Trailer Vehicle</vt:lpstr>
      <vt:lpstr>Outline of the project</vt:lpstr>
      <vt:lpstr>Project Description</vt:lpstr>
      <vt:lpstr>Project Description: framework </vt:lpstr>
      <vt:lpstr>Project Description: car-trailer robot</vt:lpstr>
      <vt:lpstr>Project Description: jackknifing problem</vt:lpstr>
      <vt:lpstr>Project Description: experimental environments</vt:lpstr>
      <vt:lpstr>Project Description: baseline planner (RRT)</vt:lpstr>
      <vt:lpstr>Optimal Planning</vt:lpstr>
      <vt:lpstr>Optimal Planning: SST planner</vt:lpstr>
      <vt:lpstr>Optimal Planning: explaining SST</vt:lpstr>
      <vt:lpstr>Optimal Planning: optimization objectives</vt:lpstr>
      <vt:lpstr>Optimal Planning</vt:lpstr>
      <vt:lpstr>Compare results: simple forward motion </vt:lpstr>
      <vt:lpstr>Compare results: simple backward motion </vt:lpstr>
      <vt:lpstr>Handling problem</vt:lpstr>
      <vt:lpstr>Introducing obstacles: collision checker</vt:lpstr>
      <vt:lpstr>Introducing obstacles: circular obstacles avoidance</vt:lpstr>
      <vt:lpstr>Handling problem</vt:lpstr>
      <vt:lpstr>Presentazione standard di PowerPoint</vt:lpstr>
      <vt:lpstr>Handling jackknifing: three-point turn</vt:lpstr>
      <vt:lpstr>Handling jackknifing: real parking test </vt:lpstr>
      <vt:lpstr>Conclusion</vt:lpstr>
      <vt:lpstr>Conclusion</vt:lpstr>
      <vt:lpstr>References</vt:lpstr>
      <vt:lpstr>Appendix</vt:lpstr>
      <vt:lpstr>Appendix</vt:lpstr>
      <vt:lpstr>Appendix</vt:lpstr>
    </vt:vector>
  </TitlesOfParts>
  <Manager/>
  <Company>-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subject/>
  <dc:creator>- -</dc:creator>
  <cp:keywords/>
  <dc:description/>
  <cp:lastModifiedBy>Lorenzo Nicoletti</cp:lastModifiedBy>
  <cp:revision>1501</cp:revision>
  <dcterms:created xsi:type="dcterms:W3CDTF">2006-11-20T16:13:10Z</dcterms:created>
  <dcterms:modified xsi:type="dcterms:W3CDTF">2022-03-10T16:51:13Z</dcterms:modified>
  <cp:category/>
</cp:coreProperties>
</file>